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43" r:id="rId2"/>
    <p:sldId id="487" r:id="rId3"/>
    <p:sldId id="519" r:id="rId4"/>
    <p:sldId id="520" r:id="rId5"/>
    <p:sldId id="546" r:id="rId6"/>
    <p:sldId id="547" r:id="rId7"/>
    <p:sldId id="505" r:id="rId8"/>
    <p:sldId id="545" r:id="rId9"/>
    <p:sldId id="541" r:id="rId10"/>
    <p:sldId id="527" r:id="rId11"/>
    <p:sldId id="531" r:id="rId12"/>
    <p:sldId id="525" r:id="rId13"/>
    <p:sldId id="532" r:id="rId14"/>
    <p:sldId id="529" r:id="rId15"/>
    <p:sldId id="528" r:id="rId16"/>
    <p:sldId id="496" r:id="rId17"/>
    <p:sldId id="540" r:id="rId18"/>
    <p:sldId id="54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520" userDrawn="1">
          <p15:clr>
            <a:srgbClr val="A4A3A4"/>
          </p15:clr>
        </p15:guide>
        <p15:guide id="4" pos="25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  <p15:guide id="7" orient="horz" pos="1956" userDrawn="1">
          <p15:clr>
            <a:srgbClr val="A4A3A4"/>
          </p15:clr>
        </p15:guide>
        <p15:guide id="8" orient="horz" pos="3135" userDrawn="1">
          <p15:clr>
            <a:srgbClr val="A4A3A4"/>
          </p15:clr>
        </p15:guide>
        <p15:guide id="9" pos="7469" userDrawn="1">
          <p15:clr>
            <a:srgbClr val="A4A3A4"/>
          </p15:clr>
        </p15:guide>
        <p15:guide id="10" orient="horz" pos="1185" userDrawn="1">
          <p15:clr>
            <a:srgbClr val="A4A3A4"/>
          </p15:clr>
        </p15:guide>
        <p15:guide id="11" orient="horz" pos="1661" userDrawn="1">
          <p15:clr>
            <a:srgbClr val="A4A3A4"/>
          </p15:clr>
        </p15:guide>
        <p15:guide id="1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6BA"/>
    <a:srgbClr val="BC6C6C"/>
    <a:srgbClr val="D56D7A"/>
    <a:srgbClr val="6A5D79"/>
    <a:srgbClr val="FFE181"/>
    <a:srgbClr val="E9B1B8"/>
    <a:srgbClr val="D5D0DA"/>
    <a:srgbClr val="E4A0A8"/>
    <a:srgbClr val="C27888"/>
    <a:srgbClr val="4F4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107" y="979"/>
      </p:cViewPr>
      <p:guideLst>
        <p:guide orient="horz" pos="2160"/>
        <p:guide pos="4520"/>
        <p:guide pos="257"/>
        <p:guide orient="horz" pos="323"/>
        <p:guide orient="horz" pos="4133"/>
        <p:guide orient="horz" pos="1956"/>
        <p:guide orient="horz" pos="3135"/>
        <p:guide pos="7469"/>
        <p:guide orient="horz" pos="1185"/>
        <p:guide orient="horz" pos="1661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BB661-6BB5-4996-961C-7453DC299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946809-53C0-4B4A-97AE-017E53B83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F29191-DED8-4F62-B33E-D4F3CF84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43C5EF-984A-4BF4-8D74-D3DA9A3D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BB9C8A-3744-471A-85B3-FAAF6D1B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41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96B81-02EA-4569-8F94-4865577B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6506F06-6750-4560-B630-C9D563F90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093068-4F2A-428B-8218-B1F94E9F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E9E474-84BA-4BD7-8C96-7D8FC43C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F664C5-00AC-45CD-B683-EC9FEA79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94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2A2882-8D44-45E3-B181-A1E6B7662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7480E8A-B234-4644-8498-0D7F1001A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CC4255-F1E8-453A-B1E1-FF0C405C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CD5E47-23A6-4874-8097-558832E8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AC7D2D-A239-4B19-A980-15923379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689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18D4DF-7A3A-4E33-83C6-6EC54218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904CB-B8BF-4697-B2E3-0CA1967D0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B078F-886E-478E-B1A2-1145F0FD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11DC31-02B0-4815-A467-99291A14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EE9EF0-D350-4D38-AB7B-5268BFC3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34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0D2ED-EE53-4449-9547-4AD39FC0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7B3EDF-511E-446D-AEAA-7A86748FE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236ABF-9B94-493A-8349-53849983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E507B9-0F49-4F7F-A1BD-69E42D50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6CE65B-F3DC-4B87-B57B-ADB92EA8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681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3CBDB-EC87-4986-B565-B545ED1C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3E5945-B489-43B8-9D40-0E721249C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877A8B-8673-408A-91E3-E704260D1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F8F30E-C9E6-43CF-B80F-C53DDCBE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BFE0E8-04DE-409C-9397-F2550B22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5C67BE-6BDF-4A38-8562-92E5AB58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504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E9A1A-B863-4E7D-8ACA-5267070C8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19551D-5778-4FA1-B591-F6AEA368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FC4323-4138-438A-9E0E-9907FAAEC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6F3E4A-5CD4-4E6D-8047-E19034354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2FE27D-2212-400B-90E8-515F35D28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E3EF196-33BF-4962-A9E8-CA1088E6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6C6E6B-DEDE-4314-B469-59177FDD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501CD8-00E9-4AD6-A2E7-F85D3FCF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35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24447-CAA0-4DBC-A38C-807DD7BC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53F2BA3-A7BD-44CE-96B6-100B22C3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B9689B-0C2C-4F3E-BCE9-609732BF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20EF87-7E73-4191-B7E9-4FA40767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88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E4A0A51-5F73-4BAE-ACFA-D2BD6A2D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7E7080-8644-495F-9C8D-3C2354E7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1F25A6-0172-4589-A663-3568E49D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04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6C479-A96C-4C51-B66B-3020F74F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9290DA-FAC2-4826-9337-43B388BD6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506A5F-9360-4FAE-A2BB-D9668DCB2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DA9522-48F7-40FF-B6C4-3F078617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588C98-A4E8-4774-89ED-362535C3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8E6CB-5AF5-44D1-87DF-CFDAAEDF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20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2F18E-4CED-457D-9FD0-11255FC9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3EE6A21-15A2-4483-9A72-167C8B034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6CD4F3-E3F6-4C43-8D43-959AD5E67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0A3F46-9143-4FB0-A4A5-B9612E5E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2DFC97-8F1E-4A83-8F05-E7B4350C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B7A5A2-9CEE-4944-A809-5E875F85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87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67502-B115-4699-8575-4BEAF9F3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D85341-37F3-4053-8719-4B2F978F6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E891E6-B455-4DE9-9A53-04BAE3B98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F452A-F59C-4033-8599-8D5C4773E187}" type="datetimeFigureOut">
              <a:rPr lang="ru-RU" smtClean="0"/>
              <a:t>01.12.2023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03DE0-271B-4464-BC25-9F3B9F9D4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F35A50-8CD8-499F-8082-616436C3C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BF30-5C63-412C-9D38-67C2BC4BB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59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jpe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a.me/79130086142" TargetMode="External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hyperlink" Target="mailto:anna.presents@mail.ru" TargetMode="External"/><Relationship Id="rId5" Type="http://schemas.openxmlformats.org/officeDocument/2006/relationships/hyperlink" Target="https://www.instagram.com/ann_presents" TargetMode="External"/><Relationship Id="rId10" Type="http://schemas.microsoft.com/office/2007/relationships/hdphoto" Target="../media/hdphoto2.wdp"/><Relationship Id="rId4" Type="http://schemas.openxmlformats.org/officeDocument/2006/relationships/hyperlink" Target="https://t.me/annapresents" TargetMode="External"/><Relationship Id="rId9" Type="http://schemas.openxmlformats.org/officeDocument/2006/relationships/image" Target="../media/image1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3" Type="http://schemas.openxmlformats.org/officeDocument/2006/relationships/image" Target="../media/image51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32.png"/><Relationship Id="rId10" Type="http://schemas.openxmlformats.org/officeDocument/2006/relationships/image" Target="../media/image58.png"/><Relationship Id="rId19" Type="http://schemas.openxmlformats.org/officeDocument/2006/relationships/image" Target="../media/image66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jpe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jpe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jpeg"/><Relationship Id="rId10" Type="http://schemas.openxmlformats.org/officeDocument/2006/relationships/image" Target="../media/image99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5DAE4DB-5F43-43C3-A282-56B332F9491C}"/>
              </a:ext>
            </a:extLst>
          </p:cNvPr>
          <p:cNvGrpSpPr/>
          <p:nvPr/>
        </p:nvGrpSpPr>
        <p:grpSpPr>
          <a:xfrm>
            <a:off x="3091062" y="-313100"/>
            <a:ext cx="9735729" cy="6794704"/>
            <a:chOff x="3091062" y="-313100"/>
            <a:chExt cx="9735729" cy="67947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EED1EC-7904-4FD3-9547-9E74804A4AFB}"/>
                </a:ext>
              </a:extLst>
            </p:cNvPr>
            <p:cNvSpPr txBox="1"/>
            <p:nvPr/>
          </p:nvSpPr>
          <p:spPr>
            <a:xfrm>
              <a:off x="3603017" y="6019939"/>
              <a:ext cx="5386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latin typeface="Bahnschrift SemiBold" panose="020B0502040204020203" pitchFamily="34" charset="0"/>
                </a:rPr>
                <a:t>Дизайнер презентаций </a:t>
              </a:r>
              <a:r>
                <a:rPr lang="en-US" sz="2400" dirty="0">
                  <a:latin typeface="Bahnschrift SemiBold" panose="020B0502040204020203" pitchFamily="34" charset="0"/>
                </a:rPr>
                <a:t>Power Point</a:t>
              </a:r>
              <a:endParaRPr lang="ru-RU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7E6BD9-CC1B-4B01-A540-3B9079BD7A8E}"/>
                </a:ext>
              </a:extLst>
            </p:cNvPr>
            <p:cNvSpPr txBox="1"/>
            <p:nvPr/>
          </p:nvSpPr>
          <p:spPr>
            <a:xfrm>
              <a:off x="4838624" y="4428589"/>
              <a:ext cx="2390755" cy="120032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ru-RU" sz="7200" dirty="0">
                  <a:gradFill flip="none" rotWithShape="1">
                    <a:gsLst>
                      <a:gs pos="17000">
                        <a:srgbClr val="5D495F"/>
                      </a:gs>
                      <a:gs pos="75000">
                        <a:srgbClr val="AC697B"/>
                      </a:gs>
                      <a:gs pos="50000">
                        <a:srgbClr val="90647B"/>
                      </a:gs>
                      <a:gs pos="100000">
                        <a:srgbClr val="C76D7B"/>
                      </a:gs>
                    </a:gsLst>
                    <a:lin ang="0" scaled="1"/>
                    <a:tileRect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Анна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3D01A40D-E022-4799-BE36-103E7A8F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2397" y="1609082"/>
              <a:ext cx="1613918" cy="889915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13" name="Рисунок 12" descr="Изображение выглядит как текст, фрукт&#10;&#10;Автоматически созданное описание">
              <a:extLst>
                <a:ext uri="{FF2B5EF4-FFF2-40B4-BE49-F238E27FC236}">
                  <a16:creationId xmlns:a16="http://schemas.microsoft.com/office/drawing/2014/main" id="{7B515B69-B3DB-4DD6-95BF-4E066EA58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47551" y="546291"/>
              <a:ext cx="1183936" cy="1188000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14" name="Рисунок 13" descr="Изображение выглядит как текст, электроника, снимок экрана&#10;&#10;Автоматически созданное описание">
              <a:extLst>
                <a:ext uri="{FF2B5EF4-FFF2-40B4-BE49-F238E27FC236}">
                  <a16:creationId xmlns:a16="http://schemas.microsoft.com/office/drawing/2014/main" id="{D320AB6F-2502-4F65-A105-85193F380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42497" y="5062771"/>
              <a:ext cx="1183937" cy="1188000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40C53D07-33E7-4F62-98B1-E5F188E0D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2679" y="2451211"/>
              <a:ext cx="1613918" cy="888986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614D742-3BCE-461D-9A9F-E11C1CB4D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4735" y="1895544"/>
              <a:ext cx="1596247" cy="888768"/>
            </a:xfrm>
            <a:prstGeom prst="rect">
              <a:avLst/>
            </a:prstGeom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18C82E-B5E4-40F8-AA55-A970BA220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8998" y="-66540"/>
              <a:ext cx="1613918" cy="886978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3423008-E48A-41A0-B0D9-19500ADC5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6247" y="4591847"/>
              <a:ext cx="1613918" cy="887699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8ECBE046-054F-42DE-A50B-67710305D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12873" y="1337142"/>
              <a:ext cx="1613918" cy="887339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D8C96ED8-9BB6-4E36-BFF2-D35ED6E5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9343" y="-313100"/>
              <a:ext cx="1613918" cy="884406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6AFB519C-9576-4099-B62A-170BA8784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44320" y="912585"/>
              <a:ext cx="1613918" cy="890844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0C2F22B7-229B-4AD4-B5F2-354E26670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45063" y="1993925"/>
              <a:ext cx="1613918" cy="888986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D952241-5048-4AE4-87EA-6BF5F7828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9072" y="220205"/>
              <a:ext cx="1613918" cy="888163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84DED203-2715-4314-AD3F-477AFFFC5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65355" y="2533830"/>
              <a:ext cx="1613918" cy="888523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7DEBA99D-8F95-48ED-8A8C-A7926CF82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14010" y="4124210"/>
              <a:ext cx="1613918" cy="888524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BB556AD6-9609-4478-8FF4-6DBB16065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6960" y="2653934"/>
              <a:ext cx="1613629" cy="888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E4DE14D2-E918-4FAE-9DF6-672A3F1D3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44417" y="3054146"/>
              <a:ext cx="1203587" cy="1607074"/>
            </a:xfrm>
            <a:prstGeom prst="rect">
              <a:avLst/>
            </a:prstGeom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02F8426-90C3-406E-86EC-DC01E2481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6651" y="443446"/>
              <a:ext cx="1793221" cy="1007048"/>
            </a:xfrm>
            <a:prstGeom prst="rect">
              <a:avLst/>
            </a:prstGeom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B01FC23-31A3-459A-9491-ED780178E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3747" y="3985332"/>
              <a:ext cx="1613918" cy="888524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FB66BEED-4B4B-4E64-98FD-FFBC86C9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5183" y="120879"/>
              <a:ext cx="1613918" cy="885229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365F7D7F-5A4C-4B89-B128-E281FFC88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13457" y="1500614"/>
              <a:ext cx="1613918" cy="889449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4A2D79A7-70C5-4C70-96F8-4749F798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7019" y="1833795"/>
              <a:ext cx="1578057" cy="888768"/>
            </a:xfrm>
            <a:prstGeom prst="rect">
              <a:avLst/>
            </a:prstGeom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C0E75A90-C5B7-43C4-AE7D-6F75E8104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5828" y="3179391"/>
              <a:ext cx="1581875" cy="888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F092F40D-AA1C-4014-8ACB-8B1698379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1625" y="683769"/>
              <a:ext cx="1544260" cy="858029"/>
            </a:xfrm>
            <a:prstGeom prst="rect">
              <a:avLst/>
            </a:prstGeom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D8697A14-F377-4964-B3FE-A9EC365C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1383" y="1058533"/>
              <a:ext cx="1778785" cy="1001844"/>
            </a:xfrm>
            <a:prstGeom prst="rect">
              <a:avLst/>
            </a:prstGeom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763CC92C-290E-4132-B9CD-4E1A44942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9327" y="428945"/>
              <a:ext cx="1613918" cy="887441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37" name="Рисунок 36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9E12B75A-3A2C-43D8-B898-F935F3EBD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6379" y="848767"/>
              <a:ext cx="1279333" cy="1682176"/>
            </a:xfrm>
            <a:prstGeom prst="rect">
              <a:avLst/>
            </a:prstGeom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8809E36A-8A97-4771-AC93-2217EF5C2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6853" y="4712196"/>
              <a:ext cx="1600417" cy="888768"/>
            </a:xfrm>
            <a:prstGeom prst="rect">
              <a:avLst/>
            </a:prstGeom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pic>
          <p:nvPicPr>
            <p:cNvPr id="39" name="Рисунок 38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AB5B6BFD-49BD-4EBA-8F9C-588844B05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6578" y="2151187"/>
              <a:ext cx="1183937" cy="1188000"/>
            </a:xfrm>
            <a:prstGeom prst="rect">
              <a:avLst/>
            </a:prstGeom>
            <a:ln>
              <a:noFill/>
            </a:ln>
            <a:effectLst>
              <a:outerShdw blurRad="850900" dist="152400" dir="2820000" algn="tl" rotWithShape="0">
                <a:schemeClr val="bg2">
                  <a:lumMod val="75000"/>
                  <a:alpha val="34000"/>
                </a:schemeClr>
              </a:outerShdw>
              <a:reflection blurRad="6350" stA="50000" endA="300" endPos="55500" dist="50800" dir="5400000" sy="-100000" algn="bl" rotWithShape="0"/>
              <a:softEdge rad="38100"/>
            </a:effectLst>
            <a:scene3d>
              <a:camera prst="orthographicFront">
                <a:rot lat="19199999" lon="3600000" rev="17400000"/>
              </a:camera>
              <a:lightRig rig="threePt" dir="t"/>
            </a:scene3d>
            <a:sp3d extrusionH="6350" contourW="25400">
              <a:contourClr>
                <a:srgbClr val="D5D0DA"/>
              </a:contourClr>
            </a:sp3d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F6F07A-E7E3-4462-8A82-D2AB2DAFF2BF}"/>
                </a:ext>
              </a:extLst>
            </p:cNvPr>
            <p:cNvSpPr txBox="1"/>
            <p:nvPr/>
          </p:nvSpPr>
          <p:spPr>
            <a:xfrm>
              <a:off x="3091062" y="2955984"/>
              <a:ext cx="6323972" cy="13234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ru-RU" sz="8000" b="1" dirty="0">
                  <a:gradFill flip="none" rotWithShape="1">
                    <a:gsLst>
                      <a:gs pos="17000">
                        <a:srgbClr val="5D495F"/>
                      </a:gs>
                      <a:gs pos="75000">
                        <a:srgbClr val="AC697B"/>
                      </a:gs>
                      <a:gs pos="50000">
                        <a:srgbClr val="90647B"/>
                      </a:gs>
                      <a:gs pos="100000">
                        <a:srgbClr val="C76D7B"/>
                      </a:gs>
                    </a:gsLst>
                    <a:lin ang="0" scaled="1"/>
                    <a:tileRect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ПОРТФОЛИО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924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44A5777-1D35-4049-A0B6-F3F28616A82E}"/>
              </a:ext>
            </a:extLst>
          </p:cNvPr>
          <p:cNvGrpSpPr/>
          <p:nvPr/>
        </p:nvGrpSpPr>
        <p:grpSpPr>
          <a:xfrm>
            <a:off x="-706116" y="-750282"/>
            <a:ext cx="13592245" cy="8398560"/>
            <a:chOff x="-706116" y="-750282"/>
            <a:chExt cx="13592245" cy="8398560"/>
          </a:xfrm>
        </p:grpSpPr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03192739-2015-44C9-BA80-D5AD86E82499}"/>
                </a:ext>
              </a:extLst>
            </p:cNvPr>
            <p:cNvSpPr/>
            <p:nvPr/>
          </p:nvSpPr>
          <p:spPr>
            <a:xfrm rot="21329839">
              <a:off x="-706116" y="3011840"/>
              <a:ext cx="5046280" cy="4636438"/>
            </a:xfrm>
            <a:custGeom>
              <a:avLst/>
              <a:gdLst>
                <a:gd name="connsiteX0" fmla="*/ 603180 w 5046280"/>
                <a:gd name="connsiteY0" fmla="*/ 16749 h 4217743"/>
                <a:gd name="connsiteX1" fmla="*/ 5040810 w 5046280"/>
                <a:gd name="connsiteY1" fmla="*/ 4020543 h 4217743"/>
                <a:gd name="connsiteX2" fmla="*/ 5046280 w 5046280"/>
                <a:gd name="connsiteY2" fmla="*/ 4217743 h 4217743"/>
                <a:gd name="connsiteX3" fmla="*/ 0 w 5046280"/>
                <a:gd name="connsiteY3" fmla="*/ 3820354 h 4217743"/>
                <a:gd name="connsiteX4" fmla="*/ 332645 w 5046280"/>
                <a:gd name="connsiteY4" fmla="*/ 0 h 4217743"/>
                <a:gd name="connsiteX5" fmla="*/ 351830 w 5046280"/>
                <a:gd name="connsiteY5" fmla="*/ 415 h 4217743"/>
                <a:gd name="connsiteX6" fmla="*/ 603180 w 5046280"/>
                <a:gd name="connsiteY6" fmla="*/ 16749 h 421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6280" h="4217743">
                  <a:moveTo>
                    <a:pt x="603180" y="16749"/>
                  </a:moveTo>
                  <a:cubicBezTo>
                    <a:pt x="3020920" y="226586"/>
                    <a:pt x="4924215" y="1923613"/>
                    <a:pt x="5040810" y="4020543"/>
                  </a:cubicBezTo>
                  <a:lnTo>
                    <a:pt x="5046280" y="4217743"/>
                  </a:lnTo>
                  <a:lnTo>
                    <a:pt x="0" y="3820354"/>
                  </a:lnTo>
                  <a:lnTo>
                    <a:pt x="332645" y="0"/>
                  </a:lnTo>
                  <a:lnTo>
                    <a:pt x="351830" y="415"/>
                  </a:lnTo>
                  <a:cubicBezTo>
                    <a:pt x="436188" y="4069"/>
                    <a:pt x="519989" y="9529"/>
                    <a:pt x="603180" y="16749"/>
                  </a:cubicBez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E63A742A-61C8-41F1-A01D-2989472F2172}"/>
                </a:ext>
              </a:extLst>
            </p:cNvPr>
            <p:cNvSpPr/>
            <p:nvPr/>
          </p:nvSpPr>
          <p:spPr>
            <a:xfrm rot="21329839">
              <a:off x="7760805" y="-750282"/>
              <a:ext cx="4903257" cy="3198254"/>
            </a:xfrm>
            <a:custGeom>
              <a:avLst/>
              <a:gdLst>
                <a:gd name="connsiteX0" fmla="*/ 0 w 4531338"/>
                <a:gd name="connsiteY0" fmla="*/ 0 h 3198254"/>
                <a:gd name="connsiteX1" fmla="*/ 4531338 w 4531338"/>
                <a:gd name="connsiteY1" fmla="*/ 405249 h 3198254"/>
                <a:gd name="connsiteX2" fmla="*/ 4324032 w 4531338"/>
                <a:gd name="connsiteY2" fmla="*/ 3037750 h 3198254"/>
                <a:gd name="connsiteX3" fmla="*/ 4151090 w 4531338"/>
                <a:gd name="connsiteY3" fmla="*/ 3091712 h 3198254"/>
                <a:gd name="connsiteX4" fmla="*/ 3333771 w 4531338"/>
                <a:gd name="connsiteY4" fmla="*/ 3198254 h 3198254"/>
                <a:gd name="connsiteX5" fmla="*/ 268 w 4531338"/>
                <a:gd name="connsiteY5" fmla="*/ 5633 h 3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1338" h="3198254">
                  <a:moveTo>
                    <a:pt x="0" y="0"/>
                  </a:moveTo>
                  <a:lnTo>
                    <a:pt x="4531338" y="405249"/>
                  </a:lnTo>
                  <a:lnTo>
                    <a:pt x="4324032" y="3037750"/>
                  </a:lnTo>
                  <a:lnTo>
                    <a:pt x="4151090" y="3091712"/>
                  </a:lnTo>
                  <a:cubicBezTo>
                    <a:pt x="3889493" y="3161302"/>
                    <a:pt x="3615698" y="3198254"/>
                    <a:pt x="3333771" y="3198254"/>
                  </a:cubicBezTo>
                  <a:cubicBezTo>
                    <a:pt x="1598836" y="3198254"/>
                    <a:pt x="171862" y="1798880"/>
                    <a:pt x="268" y="5633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0" name="Полилиния: фигура 59">
              <a:extLst>
                <a:ext uri="{FF2B5EF4-FFF2-40B4-BE49-F238E27FC236}">
                  <a16:creationId xmlns:a16="http://schemas.microsoft.com/office/drawing/2014/main" id="{EC441529-0EB8-4D45-ABDB-94EC5B18FA36}"/>
                </a:ext>
              </a:extLst>
            </p:cNvPr>
            <p:cNvSpPr/>
            <p:nvPr/>
          </p:nvSpPr>
          <p:spPr>
            <a:xfrm rot="21329839">
              <a:off x="7000681" y="2206827"/>
              <a:ext cx="5885448" cy="5212753"/>
            </a:xfrm>
            <a:custGeom>
              <a:avLst/>
              <a:gdLst>
                <a:gd name="connsiteX0" fmla="*/ 3913550 w 5885448"/>
                <a:gd name="connsiteY0" fmla="*/ 16313 h 5212753"/>
                <a:gd name="connsiteX1" fmla="*/ 5808998 w 5885448"/>
                <a:gd name="connsiteY1" fmla="*/ 721508 h 5212753"/>
                <a:gd name="connsiteX2" fmla="*/ 5885448 w 5885448"/>
                <a:gd name="connsiteY2" fmla="*/ 783342 h 5212753"/>
                <a:gd name="connsiteX3" fmla="*/ 5528706 w 5885448"/>
                <a:gd name="connsiteY3" fmla="*/ 5212753 h 5212753"/>
                <a:gd name="connsiteX4" fmla="*/ 533440 w 5885448"/>
                <a:gd name="connsiteY4" fmla="*/ 4819382 h 5212753"/>
                <a:gd name="connsiteX5" fmla="*/ 428530 w 5885448"/>
                <a:gd name="connsiteY5" fmla="*/ 4665707 h 5212753"/>
                <a:gd name="connsiteX6" fmla="*/ 0 w 5885448"/>
                <a:gd name="connsiteY6" fmla="*/ 3159637 h 5212753"/>
                <a:gd name="connsiteX7" fmla="*/ 3550530 w 5885448"/>
                <a:gd name="connsiteY7" fmla="*/ 0 h 5212753"/>
                <a:gd name="connsiteX8" fmla="*/ 3913550 w 5885448"/>
                <a:gd name="connsiteY8" fmla="*/ 16313 h 521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85448" h="5212753">
                  <a:moveTo>
                    <a:pt x="3913550" y="16313"/>
                  </a:moveTo>
                  <a:cubicBezTo>
                    <a:pt x="4629702" y="81035"/>
                    <a:pt x="5282934" y="335158"/>
                    <a:pt x="5808998" y="721508"/>
                  </a:cubicBezTo>
                  <a:lnTo>
                    <a:pt x="5885448" y="783342"/>
                  </a:lnTo>
                  <a:lnTo>
                    <a:pt x="5528706" y="5212753"/>
                  </a:lnTo>
                  <a:lnTo>
                    <a:pt x="533440" y="4819382"/>
                  </a:lnTo>
                  <a:lnTo>
                    <a:pt x="428530" y="4665707"/>
                  </a:lnTo>
                  <a:cubicBezTo>
                    <a:pt x="155237" y="4218008"/>
                    <a:pt x="0" y="3704956"/>
                    <a:pt x="0" y="3159637"/>
                  </a:cubicBezTo>
                  <a:cubicBezTo>
                    <a:pt x="0" y="1414618"/>
                    <a:pt x="1589626" y="0"/>
                    <a:pt x="3550530" y="0"/>
                  </a:cubicBezTo>
                  <a:cubicBezTo>
                    <a:pt x="3673087" y="0"/>
                    <a:pt x="3794192" y="5526"/>
                    <a:pt x="3913550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69BFD762-82DE-4564-884F-771E96711C17}"/>
                </a:ext>
              </a:extLst>
            </p:cNvPr>
            <p:cNvSpPr/>
            <p:nvPr/>
          </p:nvSpPr>
          <p:spPr>
            <a:xfrm>
              <a:off x="5922033" y="1684440"/>
              <a:ext cx="1360641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8AD8B96-DCF9-4F17-B17B-514C16D17767}"/>
                </a:ext>
              </a:extLst>
            </p:cNvPr>
            <p:cNvSpPr/>
            <p:nvPr/>
          </p:nvSpPr>
          <p:spPr>
            <a:xfrm>
              <a:off x="8689604" y="1685347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15" name="Дуга 14">
              <a:extLst>
                <a:ext uri="{FF2B5EF4-FFF2-40B4-BE49-F238E27FC236}">
                  <a16:creationId xmlns:a16="http://schemas.microsoft.com/office/drawing/2014/main" id="{5B945B95-1D36-4EDB-AD6A-332FD21E91B1}"/>
                </a:ext>
              </a:extLst>
            </p:cNvPr>
            <p:cNvSpPr/>
            <p:nvPr/>
          </p:nvSpPr>
          <p:spPr>
            <a:xfrm rot="1772870" flipH="1">
              <a:off x="6926903" y="1866262"/>
              <a:ext cx="2785054" cy="1867017"/>
            </a:xfrm>
            <a:prstGeom prst="arc">
              <a:avLst>
                <a:gd name="adj1" fmla="val 16810378"/>
                <a:gd name="adj2" fmla="val 20727789"/>
              </a:avLst>
            </a:prstGeom>
            <a:ln w="15875">
              <a:solidFill>
                <a:srgbClr val="AA5D74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EFBAA4-BE93-480E-BC5D-DA9A3C92AA7E}"/>
                </a:ext>
              </a:extLst>
            </p:cNvPr>
            <p:cNvSpPr txBox="1"/>
            <p:nvPr/>
          </p:nvSpPr>
          <p:spPr>
            <a:xfrm>
              <a:off x="279922" y="2404690"/>
              <a:ext cx="2659033" cy="1950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Переформатировано визуальное изложение графика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Сделана стильная инфографика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Сформулирован смысловой заголовок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960D7D-B7FC-4C57-B618-96AB33C244F8}"/>
                </a:ext>
              </a:extLst>
            </p:cNvPr>
            <p:cNvSpPr txBox="1"/>
            <p:nvPr/>
          </p:nvSpPr>
          <p:spPr>
            <a:xfrm>
              <a:off x="279922" y="298369"/>
              <a:ext cx="242580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dirty="0">
                  <a:solidFill>
                    <a:schemeClr val="tx1">
                      <a:alpha val="23000"/>
                    </a:schemeClr>
                  </a:solidFill>
                  <a:latin typeface="Bahnschrift SemiBold" panose="020B0502040204020203" pitchFamily="34" charset="0"/>
                </a:rPr>
                <a:t>Редизайн слайда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E8061A-6A83-467E-B5FF-221789861787}"/>
                </a:ext>
              </a:extLst>
            </p:cNvPr>
            <p:cNvSpPr txBox="1"/>
            <p:nvPr/>
          </p:nvSpPr>
          <p:spPr>
            <a:xfrm>
              <a:off x="279922" y="628228"/>
              <a:ext cx="5827486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Оформляю аналитику   в понятные графики</a:t>
              </a:r>
              <a:endParaRPr lang="ru-RU" sz="4400" dirty="0">
                <a:gradFill flip="none" rotWithShape="1">
                  <a:gsLst>
                    <a:gs pos="34000">
                      <a:srgbClr val="5F4458"/>
                    </a:gs>
                    <a:gs pos="0">
                      <a:srgbClr val="4F4559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9E643012-C0E7-489F-A437-514EEAE05638}"/>
                </a:ext>
              </a:extLst>
            </p:cNvPr>
            <p:cNvGrpSpPr/>
            <p:nvPr/>
          </p:nvGrpSpPr>
          <p:grpSpPr>
            <a:xfrm>
              <a:off x="3872485" y="2037637"/>
              <a:ext cx="3906000" cy="2034000"/>
              <a:chOff x="487901" y="4139836"/>
              <a:chExt cx="3906000" cy="2199600"/>
            </a:xfrm>
          </p:grpSpPr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2CB1D5E7-F23F-4C9C-9C59-72BCF545418F}"/>
                  </a:ext>
                </a:extLst>
              </p:cNvPr>
              <p:cNvSpPr/>
              <p:nvPr/>
            </p:nvSpPr>
            <p:spPr>
              <a:xfrm>
                <a:off x="487901" y="4139836"/>
                <a:ext cx="3906000" cy="219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5" name="Рисунок 34">
                <a:extLst>
                  <a:ext uri="{FF2B5EF4-FFF2-40B4-BE49-F238E27FC236}">
                    <a16:creationId xmlns:a16="http://schemas.microsoft.com/office/drawing/2014/main" id="{60C8D70B-9F22-4F3C-A253-A4340FF74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5462" y="4194237"/>
                <a:ext cx="2943974" cy="2090798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EAA828CA-C29A-495D-B1A4-22F6517A5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6821" y="2037637"/>
              <a:ext cx="3620217" cy="203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AABF6F7C-4A1C-4FF1-B8E6-9C73BCCB9AFE}"/>
                </a:ext>
              </a:extLst>
            </p:cNvPr>
            <p:cNvGrpSpPr/>
            <p:nvPr/>
          </p:nvGrpSpPr>
          <p:grpSpPr>
            <a:xfrm>
              <a:off x="3875850" y="4423927"/>
              <a:ext cx="3906000" cy="2034000"/>
              <a:chOff x="487901" y="4139836"/>
              <a:chExt cx="4330814" cy="2426400"/>
            </a:xfrm>
          </p:grpSpPr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7993B80E-A235-4455-B8CE-9D2E796444CE}"/>
                  </a:ext>
                </a:extLst>
              </p:cNvPr>
              <p:cNvSpPr/>
              <p:nvPr/>
            </p:nvSpPr>
            <p:spPr>
              <a:xfrm>
                <a:off x="487901" y="4139836"/>
                <a:ext cx="4330814" cy="242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42" name="Рисунок 41">
                <a:extLst>
                  <a:ext uri="{FF2B5EF4-FFF2-40B4-BE49-F238E27FC236}">
                    <a16:creationId xmlns:a16="http://schemas.microsoft.com/office/drawing/2014/main" id="{EC156537-BD79-49F3-9589-39A3431F9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709" y="4176803"/>
                <a:ext cx="4033197" cy="2352466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</p:grp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3717EAE0-F465-4450-A836-E62E28688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6821" y="4423927"/>
              <a:ext cx="3615582" cy="203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B4AEE1DC-2842-428F-ADAC-1DF67AAB648C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46" name="Группа 45">
                <a:extLst>
                  <a:ext uri="{FF2B5EF4-FFF2-40B4-BE49-F238E27FC236}">
                    <a16:creationId xmlns:a16="http://schemas.microsoft.com/office/drawing/2014/main" id="{F54E9A86-F12C-407D-9572-A5492CCDC3F2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57" name="Прямоугольник: скругленные углы 56">
                  <a:extLst>
                    <a:ext uri="{FF2B5EF4-FFF2-40B4-BE49-F238E27FC236}">
                      <a16:creationId xmlns:a16="http://schemas.microsoft.com/office/drawing/2014/main" id="{1E293492-D281-4DFC-9793-6FB70D69E909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Прямоугольник 57">
                  <a:extLst>
                    <a:ext uri="{FF2B5EF4-FFF2-40B4-BE49-F238E27FC236}">
                      <a16:creationId xmlns:a16="http://schemas.microsoft.com/office/drawing/2014/main" id="{DC46EC37-52E0-40B7-B19E-E0C7C70383EF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47" name="Группа 46">
                <a:extLst>
                  <a:ext uri="{FF2B5EF4-FFF2-40B4-BE49-F238E27FC236}">
                    <a16:creationId xmlns:a16="http://schemas.microsoft.com/office/drawing/2014/main" id="{00477BEF-014A-46CF-A2A9-6D9B1C7B7646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55" name="Прямоугольник: скругленные углы 54">
                  <a:extLst>
                    <a:ext uri="{FF2B5EF4-FFF2-40B4-BE49-F238E27FC236}">
                      <a16:creationId xmlns:a16="http://schemas.microsoft.com/office/drawing/2014/main" id="{319149C1-CEBE-44D7-A98B-3AE4F4BD7F97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2E985878-A4E3-4B71-8AB2-58A212419393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48" name="Группа 47">
                <a:extLst>
                  <a:ext uri="{FF2B5EF4-FFF2-40B4-BE49-F238E27FC236}">
                    <a16:creationId xmlns:a16="http://schemas.microsoft.com/office/drawing/2014/main" id="{C0797D09-3E02-44B6-A890-54088294F721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53" name="Прямоугольник: скругленные углы 52">
                  <a:extLst>
                    <a:ext uri="{FF2B5EF4-FFF2-40B4-BE49-F238E27FC236}">
                      <a16:creationId xmlns:a16="http://schemas.microsoft.com/office/drawing/2014/main" id="{94677F59-F59A-45F7-B846-A0C081834575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54" name="Прямоугольник 53">
                  <a:extLst>
                    <a:ext uri="{FF2B5EF4-FFF2-40B4-BE49-F238E27FC236}">
                      <a16:creationId xmlns:a16="http://schemas.microsoft.com/office/drawing/2014/main" id="{CB6AFE3F-9906-453C-A1D9-D4D9B0EDCB84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49" name="Группа 48">
                <a:extLst>
                  <a:ext uri="{FF2B5EF4-FFF2-40B4-BE49-F238E27FC236}">
                    <a16:creationId xmlns:a16="http://schemas.microsoft.com/office/drawing/2014/main" id="{105A7386-A363-497D-93C7-801AB0F9B599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51" name="Прямоугольник: скругленные углы 50">
                  <a:extLst>
                    <a:ext uri="{FF2B5EF4-FFF2-40B4-BE49-F238E27FC236}">
                      <a16:creationId xmlns:a16="http://schemas.microsoft.com/office/drawing/2014/main" id="{C3EBA9DC-FB32-44A5-8242-BFE0D4E04CE6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A3555B06-F084-41A7-AE88-65DED5F9A7FC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014BD759-5AE3-4DDD-B8E1-ED8DFCDC23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6677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A63CA62-F8E4-4EA9-8C9D-C52B98139953}"/>
              </a:ext>
            </a:extLst>
          </p:cNvPr>
          <p:cNvGrpSpPr/>
          <p:nvPr/>
        </p:nvGrpSpPr>
        <p:grpSpPr>
          <a:xfrm>
            <a:off x="-769094" y="-724293"/>
            <a:ext cx="13655223" cy="8269083"/>
            <a:chOff x="-769094" y="-724293"/>
            <a:chExt cx="13655223" cy="8269083"/>
          </a:xfrm>
        </p:grpSpPr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9AEE40B1-9F3C-48C1-9A04-8B43C503C88A}"/>
                </a:ext>
              </a:extLst>
            </p:cNvPr>
            <p:cNvSpPr/>
            <p:nvPr/>
          </p:nvSpPr>
          <p:spPr>
            <a:xfrm rot="10800000">
              <a:off x="7554713" y="-724293"/>
              <a:ext cx="5046280" cy="4636438"/>
            </a:xfrm>
            <a:custGeom>
              <a:avLst/>
              <a:gdLst>
                <a:gd name="connsiteX0" fmla="*/ 603180 w 5046280"/>
                <a:gd name="connsiteY0" fmla="*/ 16749 h 4217743"/>
                <a:gd name="connsiteX1" fmla="*/ 5040810 w 5046280"/>
                <a:gd name="connsiteY1" fmla="*/ 4020543 h 4217743"/>
                <a:gd name="connsiteX2" fmla="*/ 5046280 w 5046280"/>
                <a:gd name="connsiteY2" fmla="*/ 4217743 h 4217743"/>
                <a:gd name="connsiteX3" fmla="*/ 0 w 5046280"/>
                <a:gd name="connsiteY3" fmla="*/ 3820354 h 4217743"/>
                <a:gd name="connsiteX4" fmla="*/ 332645 w 5046280"/>
                <a:gd name="connsiteY4" fmla="*/ 0 h 4217743"/>
                <a:gd name="connsiteX5" fmla="*/ 351830 w 5046280"/>
                <a:gd name="connsiteY5" fmla="*/ 415 h 4217743"/>
                <a:gd name="connsiteX6" fmla="*/ 603180 w 5046280"/>
                <a:gd name="connsiteY6" fmla="*/ 16749 h 421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6280" h="4217743">
                  <a:moveTo>
                    <a:pt x="603180" y="16749"/>
                  </a:moveTo>
                  <a:cubicBezTo>
                    <a:pt x="3020920" y="226586"/>
                    <a:pt x="4924215" y="1923613"/>
                    <a:pt x="5040810" y="4020543"/>
                  </a:cubicBezTo>
                  <a:lnTo>
                    <a:pt x="5046280" y="4217743"/>
                  </a:lnTo>
                  <a:lnTo>
                    <a:pt x="0" y="3820354"/>
                  </a:lnTo>
                  <a:lnTo>
                    <a:pt x="332645" y="0"/>
                  </a:lnTo>
                  <a:lnTo>
                    <a:pt x="351830" y="415"/>
                  </a:lnTo>
                  <a:cubicBezTo>
                    <a:pt x="436188" y="4069"/>
                    <a:pt x="519989" y="9529"/>
                    <a:pt x="603180" y="16749"/>
                  </a:cubicBez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3F18C40D-843D-4B30-A232-FE0EABB260BA}"/>
                </a:ext>
              </a:extLst>
            </p:cNvPr>
            <p:cNvSpPr/>
            <p:nvPr/>
          </p:nvSpPr>
          <p:spPr>
            <a:xfrm rot="10346556">
              <a:off x="-769094" y="4346536"/>
              <a:ext cx="4903257" cy="3198254"/>
            </a:xfrm>
            <a:custGeom>
              <a:avLst/>
              <a:gdLst>
                <a:gd name="connsiteX0" fmla="*/ 0 w 4531338"/>
                <a:gd name="connsiteY0" fmla="*/ 0 h 3198254"/>
                <a:gd name="connsiteX1" fmla="*/ 4531338 w 4531338"/>
                <a:gd name="connsiteY1" fmla="*/ 405249 h 3198254"/>
                <a:gd name="connsiteX2" fmla="*/ 4324032 w 4531338"/>
                <a:gd name="connsiteY2" fmla="*/ 3037750 h 3198254"/>
                <a:gd name="connsiteX3" fmla="*/ 4151090 w 4531338"/>
                <a:gd name="connsiteY3" fmla="*/ 3091712 h 3198254"/>
                <a:gd name="connsiteX4" fmla="*/ 3333771 w 4531338"/>
                <a:gd name="connsiteY4" fmla="*/ 3198254 h 3198254"/>
                <a:gd name="connsiteX5" fmla="*/ 268 w 4531338"/>
                <a:gd name="connsiteY5" fmla="*/ 5633 h 3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1338" h="3198254">
                  <a:moveTo>
                    <a:pt x="0" y="0"/>
                  </a:moveTo>
                  <a:lnTo>
                    <a:pt x="4531338" y="405249"/>
                  </a:lnTo>
                  <a:lnTo>
                    <a:pt x="4324032" y="3037750"/>
                  </a:lnTo>
                  <a:lnTo>
                    <a:pt x="4151090" y="3091712"/>
                  </a:lnTo>
                  <a:cubicBezTo>
                    <a:pt x="3889493" y="3161302"/>
                    <a:pt x="3615698" y="3198254"/>
                    <a:pt x="3333771" y="3198254"/>
                  </a:cubicBezTo>
                  <a:cubicBezTo>
                    <a:pt x="1598836" y="3198254"/>
                    <a:pt x="171862" y="1798880"/>
                    <a:pt x="268" y="5633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6BB3DF5D-A4E9-474B-9ED4-00E659691BB3}"/>
                </a:ext>
              </a:extLst>
            </p:cNvPr>
            <p:cNvSpPr/>
            <p:nvPr/>
          </p:nvSpPr>
          <p:spPr>
            <a:xfrm rot="21329839">
              <a:off x="7000681" y="2206827"/>
              <a:ext cx="5885448" cy="5212753"/>
            </a:xfrm>
            <a:custGeom>
              <a:avLst/>
              <a:gdLst>
                <a:gd name="connsiteX0" fmla="*/ 3913550 w 5885448"/>
                <a:gd name="connsiteY0" fmla="*/ 16313 h 5212753"/>
                <a:gd name="connsiteX1" fmla="*/ 5808998 w 5885448"/>
                <a:gd name="connsiteY1" fmla="*/ 721508 h 5212753"/>
                <a:gd name="connsiteX2" fmla="*/ 5885448 w 5885448"/>
                <a:gd name="connsiteY2" fmla="*/ 783342 h 5212753"/>
                <a:gd name="connsiteX3" fmla="*/ 5528706 w 5885448"/>
                <a:gd name="connsiteY3" fmla="*/ 5212753 h 5212753"/>
                <a:gd name="connsiteX4" fmla="*/ 533440 w 5885448"/>
                <a:gd name="connsiteY4" fmla="*/ 4819382 h 5212753"/>
                <a:gd name="connsiteX5" fmla="*/ 428530 w 5885448"/>
                <a:gd name="connsiteY5" fmla="*/ 4665707 h 5212753"/>
                <a:gd name="connsiteX6" fmla="*/ 0 w 5885448"/>
                <a:gd name="connsiteY6" fmla="*/ 3159637 h 5212753"/>
                <a:gd name="connsiteX7" fmla="*/ 3550530 w 5885448"/>
                <a:gd name="connsiteY7" fmla="*/ 0 h 5212753"/>
                <a:gd name="connsiteX8" fmla="*/ 3913550 w 5885448"/>
                <a:gd name="connsiteY8" fmla="*/ 16313 h 521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85448" h="5212753">
                  <a:moveTo>
                    <a:pt x="3913550" y="16313"/>
                  </a:moveTo>
                  <a:cubicBezTo>
                    <a:pt x="4629702" y="81035"/>
                    <a:pt x="5282934" y="335158"/>
                    <a:pt x="5808998" y="721508"/>
                  </a:cubicBezTo>
                  <a:lnTo>
                    <a:pt x="5885448" y="783342"/>
                  </a:lnTo>
                  <a:lnTo>
                    <a:pt x="5528706" y="5212753"/>
                  </a:lnTo>
                  <a:lnTo>
                    <a:pt x="533440" y="4819382"/>
                  </a:lnTo>
                  <a:lnTo>
                    <a:pt x="428530" y="4665707"/>
                  </a:lnTo>
                  <a:cubicBezTo>
                    <a:pt x="155237" y="4218008"/>
                    <a:pt x="0" y="3704956"/>
                    <a:pt x="0" y="3159637"/>
                  </a:cubicBezTo>
                  <a:cubicBezTo>
                    <a:pt x="0" y="1414618"/>
                    <a:pt x="1589626" y="0"/>
                    <a:pt x="3550530" y="0"/>
                  </a:cubicBezTo>
                  <a:cubicBezTo>
                    <a:pt x="3673087" y="0"/>
                    <a:pt x="3794192" y="5526"/>
                    <a:pt x="3913550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69BFD762-82DE-4564-884F-771E96711C17}"/>
                </a:ext>
              </a:extLst>
            </p:cNvPr>
            <p:cNvSpPr/>
            <p:nvPr/>
          </p:nvSpPr>
          <p:spPr>
            <a:xfrm>
              <a:off x="5884627" y="1669834"/>
              <a:ext cx="1360641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8AD8B96-DCF9-4F17-B17B-514C16D17767}"/>
                </a:ext>
              </a:extLst>
            </p:cNvPr>
            <p:cNvSpPr/>
            <p:nvPr/>
          </p:nvSpPr>
          <p:spPr>
            <a:xfrm>
              <a:off x="8637736" y="1682161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15" name="Дуга 14">
              <a:extLst>
                <a:ext uri="{FF2B5EF4-FFF2-40B4-BE49-F238E27FC236}">
                  <a16:creationId xmlns:a16="http://schemas.microsoft.com/office/drawing/2014/main" id="{5B945B95-1D36-4EDB-AD6A-332FD21E91B1}"/>
                </a:ext>
              </a:extLst>
            </p:cNvPr>
            <p:cNvSpPr/>
            <p:nvPr/>
          </p:nvSpPr>
          <p:spPr>
            <a:xfrm rot="1788123" flipH="1">
              <a:off x="6936620" y="1773970"/>
              <a:ext cx="2403396" cy="1867017"/>
            </a:xfrm>
            <a:prstGeom prst="arc">
              <a:avLst>
                <a:gd name="adj1" fmla="val 16200000"/>
                <a:gd name="adj2" fmla="val 20727789"/>
              </a:avLst>
            </a:prstGeom>
            <a:ln w="15875">
              <a:solidFill>
                <a:srgbClr val="AA5D74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EFBAA4-BE93-480E-BC5D-DA9A3C92AA7E}"/>
                </a:ext>
              </a:extLst>
            </p:cNvPr>
            <p:cNvSpPr txBox="1"/>
            <p:nvPr/>
          </p:nvSpPr>
          <p:spPr>
            <a:xfrm>
              <a:off x="299664" y="2277482"/>
              <a:ext cx="2425806" cy="256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Текст разделен           на  блоки, сделана инфографика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Сделана стильная анимация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Расставлены акценты            по тексту: выделены важные положения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Сформулирован смысловой заголовок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E8061A-6A83-467E-B5FF-221789861787}"/>
                </a:ext>
              </a:extLst>
            </p:cNvPr>
            <p:cNvSpPr txBox="1"/>
            <p:nvPr/>
          </p:nvSpPr>
          <p:spPr>
            <a:xfrm>
              <a:off x="260538" y="653997"/>
              <a:ext cx="6884659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Упрощаю представление сложной информации</a:t>
              </a:r>
              <a:endParaRPr lang="ru-RU" sz="4400" dirty="0">
                <a:gradFill flip="none" rotWithShape="1">
                  <a:gsLst>
                    <a:gs pos="34000">
                      <a:srgbClr val="5F4458"/>
                    </a:gs>
                    <a:gs pos="0">
                      <a:srgbClr val="4F4559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835BA54C-4C3F-4914-BD37-CD4994949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7638" y="2025515"/>
              <a:ext cx="3611811" cy="2026391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BB426800-A984-46E3-88E7-9D00AFB81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1457" y="2017906"/>
              <a:ext cx="3615581" cy="2034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D1060C-8E92-4EC5-8472-EDF8566204DE}"/>
                </a:ext>
              </a:extLst>
            </p:cNvPr>
            <p:cNvSpPr txBox="1"/>
            <p:nvPr/>
          </p:nvSpPr>
          <p:spPr>
            <a:xfrm>
              <a:off x="299663" y="286813"/>
              <a:ext cx="242580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dirty="0">
                  <a:solidFill>
                    <a:schemeClr val="tx1">
                      <a:alpha val="23000"/>
                    </a:schemeClr>
                  </a:solidFill>
                  <a:latin typeface="Bahnschrift SemiBold" panose="020B0502040204020203" pitchFamily="34" charset="0"/>
                </a:rPr>
                <a:t>Редизайн слайда</a:t>
              </a: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B40B2473-59F3-4640-AD5C-E278F07D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1457" y="4374462"/>
              <a:ext cx="3615581" cy="2034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5317D198-2EE7-418A-B46F-6DDB47617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9582" y="4382071"/>
              <a:ext cx="3563313" cy="2034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</p:pic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8CAF034D-2999-4079-8EE6-05BCB1084D59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46" name="Группа 45">
                <a:extLst>
                  <a:ext uri="{FF2B5EF4-FFF2-40B4-BE49-F238E27FC236}">
                    <a16:creationId xmlns:a16="http://schemas.microsoft.com/office/drawing/2014/main" id="{4AA47F52-A08F-4D2B-96D0-18A71E9A9C2D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57" name="Прямоугольник: скругленные углы 56">
                  <a:extLst>
                    <a:ext uri="{FF2B5EF4-FFF2-40B4-BE49-F238E27FC236}">
                      <a16:creationId xmlns:a16="http://schemas.microsoft.com/office/drawing/2014/main" id="{3A2FBA5C-E816-49F3-87D9-7747156EDF88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Прямоугольник 57">
                  <a:extLst>
                    <a:ext uri="{FF2B5EF4-FFF2-40B4-BE49-F238E27FC236}">
                      <a16:creationId xmlns:a16="http://schemas.microsoft.com/office/drawing/2014/main" id="{AD02A920-849B-4D69-BED4-6032F21651E7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47" name="Группа 46">
                <a:extLst>
                  <a:ext uri="{FF2B5EF4-FFF2-40B4-BE49-F238E27FC236}">
                    <a16:creationId xmlns:a16="http://schemas.microsoft.com/office/drawing/2014/main" id="{3D96EB9E-1D0F-4026-8C42-059DEFCF1156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55" name="Прямоугольник: скругленные углы 54">
                  <a:extLst>
                    <a:ext uri="{FF2B5EF4-FFF2-40B4-BE49-F238E27FC236}">
                      <a16:creationId xmlns:a16="http://schemas.microsoft.com/office/drawing/2014/main" id="{623D20DD-4638-4096-A00A-43CD2D29B63A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77A598CF-2852-4FF1-A5C5-81905F09F9AE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48" name="Группа 47">
                <a:extLst>
                  <a:ext uri="{FF2B5EF4-FFF2-40B4-BE49-F238E27FC236}">
                    <a16:creationId xmlns:a16="http://schemas.microsoft.com/office/drawing/2014/main" id="{0C96C6CD-3F02-443D-B3F1-586B9E4FF221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53" name="Прямоугольник: скругленные углы 52">
                  <a:extLst>
                    <a:ext uri="{FF2B5EF4-FFF2-40B4-BE49-F238E27FC236}">
                      <a16:creationId xmlns:a16="http://schemas.microsoft.com/office/drawing/2014/main" id="{E4138ED8-DDC0-4376-9B87-C6B489928930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54" name="Прямоугольник 53">
                  <a:extLst>
                    <a:ext uri="{FF2B5EF4-FFF2-40B4-BE49-F238E27FC236}">
                      <a16:creationId xmlns:a16="http://schemas.microsoft.com/office/drawing/2014/main" id="{A1EEAB65-2D9E-42FB-BD21-89706EE9BC38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49" name="Группа 48">
                <a:extLst>
                  <a:ext uri="{FF2B5EF4-FFF2-40B4-BE49-F238E27FC236}">
                    <a16:creationId xmlns:a16="http://schemas.microsoft.com/office/drawing/2014/main" id="{A5DE5DA6-E975-4ED7-A617-CCA40E980E8F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51" name="Прямоугольник: скругленные углы 50">
                  <a:extLst>
                    <a:ext uri="{FF2B5EF4-FFF2-40B4-BE49-F238E27FC236}">
                      <a16:creationId xmlns:a16="http://schemas.microsoft.com/office/drawing/2014/main" id="{9778CBD3-8154-4FF9-B5C8-550D53FFD852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320BC46F-805E-43E7-90D5-24A92968D60A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115C43F7-AC59-44D0-B711-EA5B5FDFE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434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CC4D0E9-B20A-40EE-AF9F-0CA16D4E12C9}"/>
              </a:ext>
            </a:extLst>
          </p:cNvPr>
          <p:cNvGrpSpPr/>
          <p:nvPr/>
        </p:nvGrpSpPr>
        <p:grpSpPr>
          <a:xfrm>
            <a:off x="-706116" y="-750282"/>
            <a:ext cx="13592245" cy="8398560"/>
            <a:chOff x="-706116" y="-750282"/>
            <a:chExt cx="13592245" cy="8398560"/>
          </a:xfrm>
        </p:grpSpPr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36567E1C-0930-4812-A666-84958DCF0ACF}"/>
                </a:ext>
              </a:extLst>
            </p:cNvPr>
            <p:cNvSpPr/>
            <p:nvPr/>
          </p:nvSpPr>
          <p:spPr>
            <a:xfrm rot="21329839">
              <a:off x="-706116" y="3011840"/>
              <a:ext cx="5046280" cy="4636438"/>
            </a:xfrm>
            <a:custGeom>
              <a:avLst/>
              <a:gdLst>
                <a:gd name="connsiteX0" fmla="*/ 603180 w 5046280"/>
                <a:gd name="connsiteY0" fmla="*/ 16749 h 4217743"/>
                <a:gd name="connsiteX1" fmla="*/ 5040810 w 5046280"/>
                <a:gd name="connsiteY1" fmla="*/ 4020543 h 4217743"/>
                <a:gd name="connsiteX2" fmla="*/ 5046280 w 5046280"/>
                <a:gd name="connsiteY2" fmla="*/ 4217743 h 4217743"/>
                <a:gd name="connsiteX3" fmla="*/ 0 w 5046280"/>
                <a:gd name="connsiteY3" fmla="*/ 3820354 h 4217743"/>
                <a:gd name="connsiteX4" fmla="*/ 332645 w 5046280"/>
                <a:gd name="connsiteY4" fmla="*/ 0 h 4217743"/>
                <a:gd name="connsiteX5" fmla="*/ 351830 w 5046280"/>
                <a:gd name="connsiteY5" fmla="*/ 415 h 4217743"/>
                <a:gd name="connsiteX6" fmla="*/ 603180 w 5046280"/>
                <a:gd name="connsiteY6" fmla="*/ 16749 h 421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6280" h="4217743">
                  <a:moveTo>
                    <a:pt x="603180" y="16749"/>
                  </a:moveTo>
                  <a:cubicBezTo>
                    <a:pt x="3020920" y="226586"/>
                    <a:pt x="4924215" y="1923613"/>
                    <a:pt x="5040810" y="4020543"/>
                  </a:cubicBezTo>
                  <a:lnTo>
                    <a:pt x="5046280" y="4217743"/>
                  </a:lnTo>
                  <a:lnTo>
                    <a:pt x="0" y="3820354"/>
                  </a:lnTo>
                  <a:lnTo>
                    <a:pt x="332645" y="0"/>
                  </a:lnTo>
                  <a:lnTo>
                    <a:pt x="351830" y="415"/>
                  </a:lnTo>
                  <a:cubicBezTo>
                    <a:pt x="436188" y="4069"/>
                    <a:pt x="519989" y="9529"/>
                    <a:pt x="603180" y="16749"/>
                  </a:cubicBez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E75FCF61-F46C-46C7-8667-5464CB68B2B2}"/>
                </a:ext>
              </a:extLst>
            </p:cNvPr>
            <p:cNvSpPr/>
            <p:nvPr/>
          </p:nvSpPr>
          <p:spPr>
            <a:xfrm rot="21329839">
              <a:off x="7760805" y="-750282"/>
              <a:ext cx="4903257" cy="3198254"/>
            </a:xfrm>
            <a:custGeom>
              <a:avLst/>
              <a:gdLst>
                <a:gd name="connsiteX0" fmla="*/ 0 w 4531338"/>
                <a:gd name="connsiteY0" fmla="*/ 0 h 3198254"/>
                <a:gd name="connsiteX1" fmla="*/ 4531338 w 4531338"/>
                <a:gd name="connsiteY1" fmla="*/ 405249 h 3198254"/>
                <a:gd name="connsiteX2" fmla="*/ 4324032 w 4531338"/>
                <a:gd name="connsiteY2" fmla="*/ 3037750 h 3198254"/>
                <a:gd name="connsiteX3" fmla="*/ 4151090 w 4531338"/>
                <a:gd name="connsiteY3" fmla="*/ 3091712 h 3198254"/>
                <a:gd name="connsiteX4" fmla="*/ 3333771 w 4531338"/>
                <a:gd name="connsiteY4" fmla="*/ 3198254 h 3198254"/>
                <a:gd name="connsiteX5" fmla="*/ 268 w 4531338"/>
                <a:gd name="connsiteY5" fmla="*/ 5633 h 3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1338" h="3198254">
                  <a:moveTo>
                    <a:pt x="0" y="0"/>
                  </a:moveTo>
                  <a:lnTo>
                    <a:pt x="4531338" y="405249"/>
                  </a:lnTo>
                  <a:lnTo>
                    <a:pt x="4324032" y="3037750"/>
                  </a:lnTo>
                  <a:lnTo>
                    <a:pt x="4151090" y="3091712"/>
                  </a:lnTo>
                  <a:cubicBezTo>
                    <a:pt x="3889493" y="3161302"/>
                    <a:pt x="3615698" y="3198254"/>
                    <a:pt x="3333771" y="3198254"/>
                  </a:cubicBezTo>
                  <a:cubicBezTo>
                    <a:pt x="1598836" y="3198254"/>
                    <a:pt x="171862" y="1798880"/>
                    <a:pt x="268" y="5633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D98C7645-145E-442B-9B31-80B34ED7D10B}"/>
                </a:ext>
              </a:extLst>
            </p:cNvPr>
            <p:cNvSpPr/>
            <p:nvPr/>
          </p:nvSpPr>
          <p:spPr>
            <a:xfrm rot="21329839">
              <a:off x="7000681" y="2206827"/>
              <a:ext cx="5885448" cy="5212753"/>
            </a:xfrm>
            <a:custGeom>
              <a:avLst/>
              <a:gdLst>
                <a:gd name="connsiteX0" fmla="*/ 3913550 w 5885448"/>
                <a:gd name="connsiteY0" fmla="*/ 16313 h 5212753"/>
                <a:gd name="connsiteX1" fmla="*/ 5808998 w 5885448"/>
                <a:gd name="connsiteY1" fmla="*/ 721508 h 5212753"/>
                <a:gd name="connsiteX2" fmla="*/ 5885448 w 5885448"/>
                <a:gd name="connsiteY2" fmla="*/ 783342 h 5212753"/>
                <a:gd name="connsiteX3" fmla="*/ 5528706 w 5885448"/>
                <a:gd name="connsiteY3" fmla="*/ 5212753 h 5212753"/>
                <a:gd name="connsiteX4" fmla="*/ 533440 w 5885448"/>
                <a:gd name="connsiteY4" fmla="*/ 4819382 h 5212753"/>
                <a:gd name="connsiteX5" fmla="*/ 428530 w 5885448"/>
                <a:gd name="connsiteY5" fmla="*/ 4665707 h 5212753"/>
                <a:gd name="connsiteX6" fmla="*/ 0 w 5885448"/>
                <a:gd name="connsiteY6" fmla="*/ 3159637 h 5212753"/>
                <a:gd name="connsiteX7" fmla="*/ 3550530 w 5885448"/>
                <a:gd name="connsiteY7" fmla="*/ 0 h 5212753"/>
                <a:gd name="connsiteX8" fmla="*/ 3913550 w 5885448"/>
                <a:gd name="connsiteY8" fmla="*/ 16313 h 521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85448" h="5212753">
                  <a:moveTo>
                    <a:pt x="3913550" y="16313"/>
                  </a:moveTo>
                  <a:cubicBezTo>
                    <a:pt x="4629702" y="81035"/>
                    <a:pt x="5282934" y="335158"/>
                    <a:pt x="5808998" y="721508"/>
                  </a:cubicBezTo>
                  <a:lnTo>
                    <a:pt x="5885448" y="783342"/>
                  </a:lnTo>
                  <a:lnTo>
                    <a:pt x="5528706" y="5212753"/>
                  </a:lnTo>
                  <a:lnTo>
                    <a:pt x="533440" y="4819382"/>
                  </a:lnTo>
                  <a:lnTo>
                    <a:pt x="428530" y="4665707"/>
                  </a:lnTo>
                  <a:cubicBezTo>
                    <a:pt x="155237" y="4218008"/>
                    <a:pt x="0" y="3704956"/>
                    <a:pt x="0" y="3159637"/>
                  </a:cubicBezTo>
                  <a:cubicBezTo>
                    <a:pt x="0" y="1414618"/>
                    <a:pt x="1589626" y="0"/>
                    <a:pt x="3550530" y="0"/>
                  </a:cubicBezTo>
                  <a:cubicBezTo>
                    <a:pt x="3673087" y="0"/>
                    <a:pt x="3794192" y="5526"/>
                    <a:pt x="3913550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69BFD762-82DE-4564-884F-771E96711C17}"/>
                </a:ext>
              </a:extLst>
            </p:cNvPr>
            <p:cNvSpPr/>
            <p:nvPr/>
          </p:nvSpPr>
          <p:spPr>
            <a:xfrm>
              <a:off x="5539571" y="1666232"/>
              <a:ext cx="1360641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8AD8B96-DCF9-4F17-B17B-514C16D17767}"/>
                </a:ext>
              </a:extLst>
            </p:cNvPr>
            <p:cNvSpPr/>
            <p:nvPr/>
          </p:nvSpPr>
          <p:spPr>
            <a:xfrm>
              <a:off x="9000608" y="1695350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15" name="Дуга 14">
              <a:extLst>
                <a:ext uri="{FF2B5EF4-FFF2-40B4-BE49-F238E27FC236}">
                  <a16:creationId xmlns:a16="http://schemas.microsoft.com/office/drawing/2014/main" id="{5B945B95-1D36-4EDB-AD6A-332FD21E91B1}"/>
                </a:ext>
              </a:extLst>
            </p:cNvPr>
            <p:cNvSpPr/>
            <p:nvPr/>
          </p:nvSpPr>
          <p:spPr>
            <a:xfrm rot="763411" flipH="1">
              <a:off x="6453751" y="1862920"/>
              <a:ext cx="4444546" cy="1867017"/>
            </a:xfrm>
            <a:prstGeom prst="arc">
              <a:avLst>
                <a:gd name="adj1" fmla="val 16200000"/>
                <a:gd name="adj2" fmla="val 20727789"/>
              </a:avLst>
            </a:prstGeom>
            <a:ln w="15875">
              <a:solidFill>
                <a:srgbClr val="AA5D74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EFBAA4-BE93-480E-BC5D-DA9A3C92AA7E}"/>
                </a:ext>
              </a:extLst>
            </p:cNvPr>
            <p:cNvSpPr txBox="1"/>
            <p:nvPr/>
          </p:nvSpPr>
          <p:spPr>
            <a:xfrm>
              <a:off x="305711" y="2343522"/>
              <a:ext cx="2348279" cy="2467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Пересмотрен вид изображения данных       на слайде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Расставлены акценты     по тексту: выделены важные положения, исключена лишняя информация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Подобраны оптимальные графики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960D7D-B7FC-4C57-B618-96AB33C244F8}"/>
                </a:ext>
              </a:extLst>
            </p:cNvPr>
            <p:cNvSpPr txBox="1"/>
            <p:nvPr/>
          </p:nvSpPr>
          <p:spPr>
            <a:xfrm>
              <a:off x="305711" y="273816"/>
              <a:ext cx="242580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dirty="0">
                  <a:solidFill>
                    <a:schemeClr val="tx1">
                      <a:alpha val="23000"/>
                    </a:schemeClr>
                  </a:solidFill>
                  <a:latin typeface="Bahnschrift SemiBold" panose="020B0502040204020203" pitchFamily="34" charset="0"/>
                </a:rPr>
                <a:t>Редизайн слайда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E8061A-6A83-467E-B5FF-221789861787}"/>
                </a:ext>
              </a:extLst>
            </p:cNvPr>
            <p:cNvSpPr txBox="1"/>
            <p:nvPr/>
          </p:nvSpPr>
          <p:spPr>
            <a:xfrm>
              <a:off x="305711" y="676233"/>
              <a:ext cx="5904368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Создаю наглядную инфографику</a:t>
              </a:r>
              <a:endParaRPr lang="ru-RU" sz="4400" dirty="0">
                <a:gradFill flip="none" rotWithShape="1">
                  <a:gsLst>
                    <a:gs pos="34000">
                      <a:srgbClr val="5F4458"/>
                    </a:gs>
                    <a:gs pos="0">
                      <a:srgbClr val="4F4559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5388B078-BDB5-4C12-8852-1433151E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4491" y="4410187"/>
              <a:ext cx="3612547" cy="2034000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lumMod val="65000"/>
                  <a:alpha val="40000"/>
                </a:schemeClr>
              </a:outerShdw>
            </a:effectLst>
          </p:spPr>
        </p:pic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C421A7E0-C8B8-489E-9217-97357BCC99F9}"/>
                </a:ext>
              </a:extLst>
            </p:cNvPr>
            <p:cNvGrpSpPr/>
            <p:nvPr/>
          </p:nvGrpSpPr>
          <p:grpSpPr>
            <a:xfrm>
              <a:off x="3874299" y="4410187"/>
              <a:ext cx="3906000" cy="2034000"/>
              <a:chOff x="6137637" y="1330434"/>
              <a:chExt cx="4330814" cy="2426400"/>
            </a:xfrm>
          </p:grpSpPr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E334309-67E2-41DA-B496-FC27ACC54A02}"/>
                  </a:ext>
                </a:extLst>
              </p:cNvPr>
              <p:cNvSpPr/>
              <p:nvPr/>
            </p:nvSpPr>
            <p:spPr>
              <a:xfrm>
                <a:off x="6137637" y="1330434"/>
                <a:ext cx="4330814" cy="242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2FA15477-5EFA-4AE7-8007-875F03A55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40868" y="1353659"/>
                <a:ext cx="3270167" cy="236109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689693E8-B846-456C-B29B-5F6C52C2BB0E}"/>
                </a:ext>
              </a:extLst>
            </p:cNvPr>
            <p:cNvGrpSpPr/>
            <p:nvPr/>
          </p:nvGrpSpPr>
          <p:grpSpPr>
            <a:xfrm>
              <a:off x="3874299" y="1993661"/>
              <a:ext cx="3906000" cy="2034000"/>
              <a:chOff x="487901" y="4139836"/>
              <a:chExt cx="3906000" cy="2199600"/>
            </a:xfrm>
          </p:grpSpPr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7E3A2D71-0A0B-438C-A59A-0A02357FF129}"/>
                  </a:ext>
                </a:extLst>
              </p:cNvPr>
              <p:cNvSpPr/>
              <p:nvPr/>
            </p:nvSpPr>
            <p:spPr>
              <a:xfrm>
                <a:off x="487901" y="4139836"/>
                <a:ext cx="3906000" cy="219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D5E109B2-A1EF-4E97-B4EF-49812E6F1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5462" y="4194237"/>
                <a:ext cx="2943974" cy="2090798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5F6F3ABD-D1A1-4C0F-88E8-F37C2B590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8635" y="2017906"/>
              <a:ext cx="3620217" cy="203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18AB8603-26CE-4551-B950-78C869AD14AD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49" name="Группа 48">
                <a:extLst>
                  <a:ext uri="{FF2B5EF4-FFF2-40B4-BE49-F238E27FC236}">
                    <a16:creationId xmlns:a16="http://schemas.microsoft.com/office/drawing/2014/main" id="{22F1FC33-BB75-471F-B6E2-DD10D4E7CE8D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60" name="Прямоугольник: скругленные углы 59">
                  <a:extLst>
                    <a:ext uri="{FF2B5EF4-FFF2-40B4-BE49-F238E27FC236}">
                      <a16:creationId xmlns:a16="http://schemas.microsoft.com/office/drawing/2014/main" id="{DE7E8E88-2AAA-4E18-9A00-BD9DCD5B3184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" name="Прямоугольник 60">
                  <a:extLst>
                    <a:ext uri="{FF2B5EF4-FFF2-40B4-BE49-F238E27FC236}">
                      <a16:creationId xmlns:a16="http://schemas.microsoft.com/office/drawing/2014/main" id="{7FFBE49D-C116-48E6-AAB4-C3C3374CC8E4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50" name="Группа 49">
                <a:extLst>
                  <a:ext uri="{FF2B5EF4-FFF2-40B4-BE49-F238E27FC236}">
                    <a16:creationId xmlns:a16="http://schemas.microsoft.com/office/drawing/2014/main" id="{97941BAC-B6FF-45DB-923B-DB2703AC12EE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58" name="Прямоугольник: скругленные углы 57">
                  <a:extLst>
                    <a:ext uri="{FF2B5EF4-FFF2-40B4-BE49-F238E27FC236}">
                      <a16:creationId xmlns:a16="http://schemas.microsoft.com/office/drawing/2014/main" id="{8F4396C9-29DB-4C93-8BF3-FC53035D1C9C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Прямоугольник 58">
                  <a:extLst>
                    <a:ext uri="{FF2B5EF4-FFF2-40B4-BE49-F238E27FC236}">
                      <a16:creationId xmlns:a16="http://schemas.microsoft.com/office/drawing/2014/main" id="{686AB7D8-BD4F-405C-9930-EA8B7C0B23E8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22604C9E-A3D6-446C-9C58-78BBA9395652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56" name="Прямоугольник: скругленные углы 55">
                  <a:extLst>
                    <a:ext uri="{FF2B5EF4-FFF2-40B4-BE49-F238E27FC236}">
                      <a16:creationId xmlns:a16="http://schemas.microsoft.com/office/drawing/2014/main" id="{8D90B4C8-4C29-4C82-9D88-623920FAF994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32F7B087-F199-4D84-851E-7D2275280D0A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52" name="Группа 51">
                <a:extLst>
                  <a:ext uri="{FF2B5EF4-FFF2-40B4-BE49-F238E27FC236}">
                    <a16:creationId xmlns:a16="http://schemas.microsoft.com/office/drawing/2014/main" id="{33A06CDD-9A10-498D-94C1-AEADA114D608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54" name="Прямоугольник: скругленные углы 53">
                  <a:extLst>
                    <a:ext uri="{FF2B5EF4-FFF2-40B4-BE49-F238E27FC236}">
                      <a16:creationId xmlns:a16="http://schemas.microsoft.com/office/drawing/2014/main" id="{DB0DB527-D7FA-441B-BB92-83A7B215811B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507377BB-2562-4F12-A2C1-3544CCBC8F9F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53" name="Прямая соединительная линия 52">
                <a:extLst>
                  <a:ext uri="{FF2B5EF4-FFF2-40B4-BE49-F238E27FC236}">
                    <a16:creationId xmlns:a16="http://schemas.microsoft.com/office/drawing/2014/main" id="{D48F3F35-5332-443A-89D2-9F114D2D2C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8618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F6CC702-6685-4877-A30E-F6F83916957E}"/>
              </a:ext>
            </a:extLst>
          </p:cNvPr>
          <p:cNvGrpSpPr/>
          <p:nvPr/>
        </p:nvGrpSpPr>
        <p:grpSpPr>
          <a:xfrm>
            <a:off x="-706116" y="-750282"/>
            <a:ext cx="13592245" cy="8398560"/>
            <a:chOff x="-706116" y="-750282"/>
            <a:chExt cx="13592245" cy="8398560"/>
          </a:xfrm>
        </p:grpSpPr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1AB769EB-5B01-4495-8803-6F6E3EB24DE6}"/>
                </a:ext>
              </a:extLst>
            </p:cNvPr>
            <p:cNvSpPr/>
            <p:nvPr/>
          </p:nvSpPr>
          <p:spPr>
            <a:xfrm rot="21329839">
              <a:off x="-706116" y="3011840"/>
              <a:ext cx="5046280" cy="4636438"/>
            </a:xfrm>
            <a:custGeom>
              <a:avLst/>
              <a:gdLst>
                <a:gd name="connsiteX0" fmla="*/ 603180 w 5046280"/>
                <a:gd name="connsiteY0" fmla="*/ 16749 h 4217743"/>
                <a:gd name="connsiteX1" fmla="*/ 5040810 w 5046280"/>
                <a:gd name="connsiteY1" fmla="*/ 4020543 h 4217743"/>
                <a:gd name="connsiteX2" fmla="*/ 5046280 w 5046280"/>
                <a:gd name="connsiteY2" fmla="*/ 4217743 h 4217743"/>
                <a:gd name="connsiteX3" fmla="*/ 0 w 5046280"/>
                <a:gd name="connsiteY3" fmla="*/ 3820354 h 4217743"/>
                <a:gd name="connsiteX4" fmla="*/ 332645 w 5046280"/>
                <a:gd name="connsiteY4" fmla="*/ 0 h 4217743"/>
                <a:gd name="connsiteX5" fmla="*/ 351830 w 5046280"/>
                <a:gd name="connsiteY5" fmla="*/ 415 h 4217743"/>
                <a:gd name="connsiteX6" fmla="*/ 603180 w 5046280"/>
                <a:gd name="connsiteY6" fmla="*/ 16749 h 421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6280" h="4217743">
                  <a:moveTo>
                    <a:pt x="603180" y="16749"/>
                  </a:moveTo>
                  <a:cubicBezTo>
                    <a:pt x="3020920" y="226586"/>
                    <a:pt x="4924215" y="1923613"/>
                    <a:pt x="5040810" y="4020543"/>
                  </a:cubicBezTo>
                  <a:lnTo>
                    <a:pt x="5046280" y="4217743"/>
                  </a:lnTo>
                  <a:lnTo>
                    <a:pt x="0" y="3820354"/>
                  </a:lnTo>
                  <a:lnTo>
                    <a:pt x="332645" y="0"/>
                  </a:lnTo>
                  <a:lnTo>
                    <a:pt x="351830" y="415"/>
                  </a:lnTo>
                  <a:cubicBezTo>
                    <a:pt x="436188" y="4069"/>
                    <a:pt x="519989" y="9529"/>
                    <a:pt x="603180" y="16749"/>
                  </a:cubicBez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5B99C910-DC9B-4A48-96AD-3C75CEB3C852}"/>
                </a:ext>
              </a:extLst>
            </p:cNvPr>
            <p:cNvSpPr/>
            <p:nvPr/>
          </p:nvSpPr>
          <p:spPr>
            <a:xfrm rot="21329839">
              <a:off x="7760805" y="-750282"/>
              <a:ext cx="4903257" cy="3198254"/>
            </a:xfrm>
            <a:custGeom>
              <a:avLst/>
              <a:gdLst>
                <a:gd name="connsiteX0" fmla="*/ 0 w 4531338"/>
                <a:gd name="connsiteY0" fmla="*/ 0 h 3198254"/>
                <a:gd name="connsiteX1" fmla="*/ 4531338 w 4531338"/>
                <a:gd name="connsiteY1" fmla="*/ 405249 h 3198254"/>
                <a:gd name="connsiteX2" fmla="*/ 4324032 w 4531338"/>
                <a:gd name="connsiteY2" fmla="*/ 3037750 h 3198254"/>
                <a:gd name="connsiteX3" fmla="*/ 4151090 w 4531338"/>
                <a:gd name="connsiteY3" fmla="*/ 3091712 h 3198254"/>
                <a:gd name="connsiteX4" fmla="*/ 3333771 w 4531338"/>
                <a:gd name="connsiteY4" fmla="*/ 3198254 h 3198254"/>
                <a:gd name="connsiteX5" fmla="*/ 268 w 4531338"/>
                <a:gd name="connsiteY5" fmla="*/ 5633 h 3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1338" h="3198254">
                  <a:moveTo>
                    <a:pt x="0" y="0"/>
                  </a:moveTo>
                  <a:lnTo>
                    <a:pt x="4531338" y="405249"/>
                  </a:lnTo>
                  <a:lnTo>
                    <a:pt x="4324032" y="3037750"/>
                  </a:lnTo>
                  <a:lnTo>
                    <a:pt x="4151090" y="3091712"/>
                  </a:lnTo>
                  <a:cubicBezTo>
                    <a:pt x="3889493" y="3161302"/>
                    <a:pt x="3615698" y="3198254"/>
                    <a:pt x="3333771" y="3198254"/>
                  </a:cubicBezTo>
                  <a:cubicBezTo>
                    <a:pt x="1598836" y="3198254"/>
                    <a:pt x="171862" y="1798880"/>
                    <a:pt x="268" y="5633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09036089-BCFE-4F15-896B-B458C007BDDF}"/>
                </a:ext>
              </a:extLst>
            </p:cNvPr>
            <p:cNvSpPr/>
            <p:nvPr/>
          </p:nvSpPr>
          <p:spPr>
            <a:xfrm rot="21329839">
              <a:off x="7000681" y="2206827"/>
              <a:ext cx="5885448" cy="5212753"/>
            </a:xfrm>
            <a:custGeom>
              <a:avLst/>
              <a:gdLst>
                <a:gd name="connsiteX0" fmla="*/ 3913550 w 5885448"/>
                <a:gd name="connsiteY0" fmla="*/ 16313 h 5212753"/>
                <a:gd name="connsiteX1" fmla="*/ 5808998 w 5885448"/>
                <a:gd name="connsiteY1" fmla="*/ 721508 h 5212753"/>
                <a:gd name="connsiteX2" fmla="*/ 5885448 w 5885448"/>
                <a:gd name="connsiteY2" fmla="*/ 783342 h 5212753"/>
                <a:gd name="connsiteX3" fmla="*/ 5528706 w 5885448"/>
                <a:gd name="connsiteY3" fmla="*/ 5212753 h 5212753"/>
                <a:gd name="connsiteX4" fmla="*/ 533440 w 5885448"/>
                <a:gd name="connsiteY4" fmla="*/ 4819382 h 5212753"/>
                <a:gd name="connsiteX5" fmla="*/ 428530 w 5885448"/>
                <a:gd name="connsiteY5" fmla="*/ 4665707 h 5212753"/>
                <a:gd name="connsiteX6" fmla="*/ 0 w 5885448"/>
                <a:gd name="connsiteY6" fmla="*/ 3159637 h 5212753"/>
                <a:gd name="connsiteX7" fmla="*/ 3550530 w 5885448"/>
                <a:gd name="connsiteY7" fmla="*/ 0 h 5212753"/>
                <a:gd name="connsiteX8" fmla="*/ 3913550 w 5885448"/>
                <a:gd name="connsiteY8" fmla="*/ 16313 h 521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85448" h="5212753">
                  <a:moveTo>
                    <a:pt x="3913550" y="16313"/>
                  </a:moveTo>
                  <a:cubicBezTo>
                    <a:pt x="4629702" y="81035"/>
                    <a:pt x="5282934" y="335158"/>
                    <a:pt x="5808998" y="721508"/>
                  </a:cubicBezTo>
                  <a:lnTo>
                    <a:pt x="5885448" y="783342"/>
                  </a:lnTo>
                  <a:lnTo>
                    <a:pt x="5528706" y="5212753"/>
                  </a:lnTo>
                  <a:lnTo>
                    <a:pt x="533440" y="4819382"/>
                  </a:lnTo>
                  <a:lnTo>
                    <a:pt x="428530" y="4665707"/>
                  </a:lnTo>
                  <a:cubicBezTo>
                    <a:pt x="155237" y="4218008"/>
                    <a:pt x="0" y="3704956"/>
                    <a:pt x="0" y="3159637"/>
                  </a:cubicBezTo>
                  <a:cubicBezTo>
                    <a:pt x="0" y="1414618"/>
                    <a:pt x="1589626" y="0"/>
                    <a:pt x="3550530" y="0"/>
                  </a:cubicBezTo>
                  <a:cubicBezTo>
                    <a:pt x="3673087" y="0"/>
                    <a:pt x="3794192" y="5526"/>
                    <a:pt x="3913550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69BFD762-82DE-4564-884F-771E96711C17}"/>
                </a:ext>
              </a:extLst>
            </p:cNvPr>
            <p:cNvSpPr/>
            <p:nvPr/>
          </p:nvSpPr>
          <p:spPr>
            <a:xfrm>
              <a:off x="5979798" y="1710369"/>
              <a:ext cx="1360641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8AD8B96-DCF9-4F17-B17B-514C16D17767}"/>
                </a:ext>
              </a:extLst>
            </p:cNvPr>
            <p:cNvSpPr/>
            <p:nvPr/>
          </p:nvSpPr>
          <p:spPr>
            <a:xfrm>
              <a:off x="8679147" y="1712459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15" name="Дуга 14">
              <a:extLst>
                <a:ext uri="{FF2B5EF4-FFF2-40B4-BE49-F238E27FC236}">
                  <a16:creationId xmlns:a16="http://schemas.microsoft.com/office/drawing/2014/main" id="{5B945B95-1D36-4EDB-AD6A-332FD21E91B1}"/>
                </a:ext>
              </a:extLst>
            </p:cNvPr>
            <p:cNvSpPr/>
            <p:nvPr/>
          </p:nvSpPr>
          <p:spPr>
            <a:xfrm flipH="1">
              <a:off x="7240832" y="1732721"/>
              <a:ext cx="1490537" cy="641734"/>
            </a:xfrm>
            <a:prstGeom prst="arc">
              <a:avLst>
                <a:gd name="adj1" fmla="val 11500853"/>
                <a:gd name="adj2" fmla="val 20640788"/>
              </a:avLst>
            </a:prstGeom>
            <a:ln w="15875">
              <a:solidFill>
                <a:srgbClr val="AA5D74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E8061A-6A83-467E-B5FF-221789861787}"/>
                </a:ext>
              </a:extLst>
            </p:cNvPr>
            <p:cNvSpPr txBox="1"/>
            <p:nvPr/>
          </p:nvSpPr>
          <p:spPr>
            <a:xfrm>
              <a:off x="373382" y="828710"/>
              <a:ext cx="5274411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Сделаю дизайн    по Вашему запросу</a:t>
              </a:r>
              <a:endParaRPr lang="ru-RU" sz="4400" dirty="0">
                <a:gradFill flip="none" rotWithShape="1">
                  <a:gsLst>
                    <a:gs pos="34000">
                      <a:srgbClr val="5F4458"/>
                    </a:gs>
                    <a:gs pos="0">
                      <a:srgbClr val="4F4559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highlight>
                  <a:srgbClr val="FFFF00"/>
                </a:highlight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6AE27BEE-28A5-4C2D-8DA8-3C1737BC5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998" y="2098991"/>
              <a:ext cx="3617467" cy="2034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167BFFAB-BCFD-4A55-8FBA-A2AE28545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043" y="4410187"/>
              <a:ext cx="3611481" cy="20340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39961E05-6450-4D54-B4E6-BADB8AD8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4430" y="2098991"/>
              <a:ext cx="3905870" cy="20340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schemeClr val="bg1">
                  <a:lumMod val="65000"/>
                  <a:alpha val="40000"/>
                </a:schemeClr>
              </a:outerShdw>
            </a:effectLst>
          </p:spPr>
        </p:pic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A4582A55-3F65-4248-8CA5-0996661B8887}"/>
                </a:ext>
              </a:extLst>
            </p:cNvPr>
            <p:cNvGrpSpPr/>
            <p:nvPr/>
          </p:nvGrpSpPr>
          <p:grpSpPr>
            <a:xfrm>
              <a:off x="3882079" y="4410187"/>
              <a:ext cx="3905870" cy="2034000"/>
              <a:chOff x="440399" y="4110057"/>
              <a:chExt cx="4330814" cy="2426400"/>
            </a:xfrm>
          </p:grpSpPr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7910062B-F905-47D8-8CDA-55199A1A4844}"/>
                  </a:ext>
                </a:extLst>
              </p:cNvPr>
              <p:cNvSpPr/>
              <p:nvPr/>
            </p:nvSpPr>
            <p:spPr>
              <a:xfrm>
                <a:off x="440399" y="4110057"/>
                <a:ext cx="4330814" cy="242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id="{8275012C-36C4-47D5-92E4-25CBC57BB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9425" y="4136722"/>
                <a:ext cx="4220501" cy="237307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EFBAA4-BE93-480E-BC5D-DA9A3C92AA7E}"/>
                </a:ext>
              </a:extLst>
            </p:cNvPr>
            <p:cNvSpPr txBox="1"/>
            <p:nvPr/>
          </p:nvSpPr>
          <p:spPr>
            <a:xfrm>
              <a:off x="373382" y="2562593"/>
              <a:ext cx="2196108" cy="1228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4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Переформатировано визуальное изложение слайдов по запросу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9EC3D4-3F6B-4F91-9C31-2049F7042A75}"/>
                </a:ext>
              </a:extLst>
            </p:cNvPr>
            <p:cNvSpPr txBox="1"/>
            <p:nvPr/>
          </p:nvSpPr>
          <p:spPr>
            <a:xfrm>
              <a:off x="311873" y="286813"/>
              <a:ext cx="242580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dirty="0">
                  <a:solidFill>
                    <a:schemeClr val="tx1">
                      <a:alpha val="23000"/>
                    </a:schemeClr>
                  </a:solidFill>
                  <a:latin typeface="Bahnschrift SemiBold" panose="020B0502040204020203" pitchFamily="34" charset="0"/>
                </a:rPr>
                <a:t>Редизайн слайда</a:t>
              </a: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1C229BB1-D7B3-42ED-9EFD-E72DC0CCCD3B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46" name="Группа 45">
                <a:extLst>
                  <a:ext uri="{FF2B5EF4-FFF2-40B4-BE49-F238E27FC236}">
                    <a16:creationId xmlns:a16="http://schemas.microsoft.com/office/drawing/2014/main" id="{3D009C75-2C27-4419-8CD0-491F24DE88DA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57" name="Прямоугольник: скругленные углы 56">
                  <a:extLst>
                    <a:ext uri="{FF2B5EF4-FFF2-40B4-BE49-F238E27FC236}">
                      <a16:creationId xmlns:a16="http://schemas.microsoft.com/office/drawing/2014/main" id="{81CF3743-5765-4ACC-A09F-2E799B3A4D03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Прямоугольник 57">
                  <a:extLst>
                    <a:ext uri="{FF2B5EF4-FFF2-40B4-BE49-F238E27FC236}">
                      <a16:creationId xmlns:a16="http://schemas.microsoft.com/office/drawing/2014/main" id="{1DF2CB5F-CFF7-45E2-8F0A-EF0F9C24A745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47" name="Группа 46">
                <a:extLst>
                  <a:ext uri="{FF2B5EF4-FFF2-40B4-BE49-F238E27FC236}">
                    <a16:creationId xmlns:a16="http://schemas.microsoft.com/office/drawing/2014/main" id="{1D2E96F6-94D1-4C09-AC43-A226C05E8C82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55" name="Прямоугольник: скругленные углы 54">
                  <a:extLst>
                    <a:ext uri="{FF2B5EF4-FFF2-40B4-BE49-F238E27FC236}">
                      <a16:creationId xmlns:a16="http://schemas.microsoft.com/office/drawing/2014/main" id="{A64ADDCB-446F-4C43-B756-5CE2A4FCB9A1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65332FFE-A3B3-4D64-B492-1476450AC15C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48" name="Группа 47">
                <a:extLst>
                  <a:ext uri="{FF2B5EF4-FFF2-40B4-BE49-F238E27FC236}">
                    <a16:creationId xmlns:a16="http://schemas.microsoft.com/office/drawing/2014/main" id="{FB9EAF63-AC5D-4F95-ACCF-5C027EBCB251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53" name="Прямоугольник: скругленные углы 52">
                  <a:extLst>
                    <a:ext uri="{FF2B5EF4-FFF2-40B4-BE49-F238E27FC236}">
                      <a16:creationId xmlns:a16="http://schemas.microsoft.com/office/drawing/2014/main" id="{D3AAF9F9-01D5-4902-99F4-30E24FDDD091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54" name="Прямоугольник 53">
                  <a:extLst>
                    <a:ext uri="{FF2B5EF4-FFF2-40B4-BE49-F238E27FC236}">
                      <a16:creationId xmlns:a16="http://schemas.microsoft.com/office/drawing/2014/main" id="{48A1974C-B030-4441-BA47-7746A9F1D74D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49" name="Группа 48">
                <a:extLst>
                  <a:ext uri="{FF2B5EF4-FFF2-40B4-BE49-F238E27FC236}">
                    <a16:creationId xmlns:a16="http://schemas.microsoft.com/office/drawing/2014/main" id="{1A1A6C50-D93A-4533-A884-F4B149DDC076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51" name="Прямоугольник: скругленные углы 50">
                  <a:extLst>
                    <a:ext uri="{FF2B5EF4-FFF2-40B4-BE49-F238E27FC236}">
                      <a16:creationId xmlns:a16="http://schemas.microsoft.com/office/drawing/2014/main" id="{3E5AC93D-D127-4822-A628-FA8F1DA1D3E7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2AC69D30-662B-44FA-A6A4-324926FF4D6B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50C1229B-300E-4340-BCC3-1EF3758EE0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462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6F5D134-EF5E-4D93-99E0-93EB8A1C8A50}"/>
              </a:ext>
            </a:extLst>
          </p:cNvPr>
          <p:cNvGrpSpPr/>
          <p:nvPr/>
        </p:nvGrpSpPr>
        <p:grpSpPr>
          <a:xfrm>
            <a:off x="-706116" y="-750282"/>
            <a:ext cx="13592245" cy="8398560"/>
            <a:chOff x="-706116" y="-750282"/>
            <a:chExt cx="13592245" cy="8398560"/>
          </a:xfrm>
        </p:grpSpPr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6583C4DA-EFD5-4666-B4DF-358F88376412}"/>
                </a:ext>
              </a:extLst>
            </p:cNvPr>
            <p:cNvSpPr/>
            <p:nvPr/>
          </p:nvSpPr>
          <p:spPr>
            <a:xfrm rot="21329839">
              <a:off x="-706116" y="3011840"/>
              <a:ext cx="5046280" cy="4636438"/>
            </a:xfrm>
            <a:custGeom>
              <a:avLst/>
              <a:gdLst>
                <a:gd name="connsiteX0" fmla="*/ 603180 w 5046280"/>
                <a:gd name="connsiteY0" fmla="*/ 16749 h 4217743"/>
                <a:gd name="connsiteX1" fmla="*/ 5040810 w 5046280"/>
                <a:gd name="connsiteY1" fmla="*/ 4020543 h 4217743"/>
                <a:gd name="connsiteX2" fmla="*/ 5046280 w 5046280"/>
                <a:gd name="connsiteY2" fmla="*/ 4217743 h 4217743"/>
                <a:gd name="connsiteX3" fmla="*/ 0 w 5046280"/>
                <a:gd name="connsiteY3" fmla="*/ 3820354 h 4217743"/>
                <a:gd name="connsiteX4" fmla="*/ 332645 w 5046280"/>
                <a:gd name="connsiteY4" fmla="*/ 0 h 4217743"/>
                <a:gd name="connsiteX5" fmla="*/ 351830 w 5046280"/>
                <a:gd name="connsiteY5" fmla="*/ 415 h 4217743"/>
                <a:gd name="connsiteX6" fmla="*/ 603180 w 5046280"/>
                <a:gd name="connsiteY6" fmla="*/ 16749 h 421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6280" h="4217743">
                  <a:moveTo>
                    <a:pt x="603180" y="16749"/>
                  </a:moveTo>
                  <a:cubicBezTo>
                    <a:pt x="3020920" y="226586"/>
                    <a:pt x="4924215" y="1923613"/>
                    <a:pt x="5040810" y="4020543"/>
                  </a:cubicBezTo>
                  <a:lnTo>
                    <a:pt x="5046280" y="4217743"/>
                  </a:lnTo>
                  <a:lnTo>
                    <a:pt x="0" y="3820354"/>
                  </a:lnTo>
                  <a:lnTo>
                    <a:pt x="332645" y="0"/>
                  </a:lnTo>
                  <a:lnTo>
                    <a:pt x="351830" y="415"/>
                  </a:lnTo>
                  <a:cubicBezTo>
                    <a:pt x="436188" y="4069"/>
                    <a:pt x="519989" y="9529"/>
                    <a:pt x="603180" y="16749"/>
                  </a:cubicBez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2CEC5BB6-7E52-492C-B249-C09BAB49A5B8}"/>
                </a:ext>
              </a:extLst>
            </p:cNvPr>
            <p:cNvSpPr/>
            <p:nvPr/>
          </p:nvSpPr>
          <p:spPr>
            <a:xfrm rot="21329839">
              <a:off x="7760805" y="-750282"/>
              <a:ext cx="4903257" cy="3198254"/>
            </a:xfrm>
            <a:custGeom>
              <a:avLst/>
              <a:gdLst>
                <a:gd name="connsiteX0" fmla="*/ 0 w 4531338"/>
                <a:gd name="connsiteY0" fmla="*/ 0 h 3198254"/>
                <a:gd name="connsiteX1" fmla="*/ 4531338 w 4531338"/>
                <a:gd name="connsiteY1" fmla="*/ 405249 h 3198254"/>
                <a:gd name="connsiteX2" fmla="*/ 4324032 w 4531338"/>
                <a:gd name="connsiteY2" fmla="*/ 3037750 h 3198254"/>
                <a:gd name="connsiteX3" fmla="*/ 4151090 w 4531338"/>
                <a:gd name="connsiteY3" fmla="*/ 3091712 h 3198254"/>
                <a:gd name="connsiteX4" fmla="*/ 3333771 w 4531338"/>
                <a:gd name="connsiteY4" fmla="*/ 3198254 h 3198254"/>
                <a:gd name="connsiteX5" fmla="*/ 268 w 4531338"/>
                <a:gd name="connsiteY5" fmla="*/ 5633 h 3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1338" h="3198254">
                  <a:moveTo>
                    <a:pt x="0" y="0"/>
                  </a:moveTo>
                  <a:lnTo>
                    <a:pt x="4531338" y="405249"/>
                  </a:lnTo>
                  <a:lnTo>
                    <a:pt x="4324032" y="3037750"/>
                  </a:lnTo>
                  <a:lnTo>
                    <a:pt x="4151090" y="3091712"/>
                  </a:lnTo>
                  <a:cubicBezTo>
                    <a:pt x="3889493" y="3161302"/>
                    <a:pt x="3615698" y="3198254"/>
                    <a:pt x="3333771" y="3198254"/>
                  </a:cubicBezTo>
                  <a:cubicBezTo>
                    <a:pt x="1598836" y="3198254"/>
                    <a:pt x="171862" y="1798880"/>
                    <a:pt x="268" y="5633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E0491121-CC61-4ADC-99B0-DFE3CE4B0C78}"/>
                </a:ext>
              </a:extLst>
            </p:cNvPr>
            <p:cNvSpPr/>
            <p:nvPr/>
          </p:nvSpPr>
          <p:spPr>
            <a:xfrm rot="21329839">
              <a:off x="7000681" y="2206827"/>
              <a:ext cx="5885448" cy="5212753"/>
            </a:xfrm>
            <a:custGeom>
              <a:avLst/>
              <a:gdLst>
                <a:gd name="connsiteX0" fmla="*/ 3913550 w 5885448"/>
                <a:gd name="connsiteY0" fmla="*/ 16313 h 5212753"/>
                <a:gd name="connsiteX1" fmla="*/ 5808998 w 5885448"/>
                <a:gd name="connsiteY1" fmla="*/ 721508 h 5212753"/>
                <a:gd name="connsiteX2" fmla="*/ 5885448 w 5885448"/>
                <a:gd name="connsiteY2" fmla="*/ 783342 h 5212753"/>
                <a:gd name="connsiteX3" fmla="*/ 5528706 w 5885448"/>
                <a:gd name="connsiteY3" fmla="*/ 5212753 h 5212753"/>
                <a:gd name="connsiteX4" fmla="*/ 533440 w 5885448"/>
                <a:gd name="connsiteY4" fmla="*/ 4819382 h 5212753"/>
                <a:gd name="connsiteX5" fmla="*/ 428530 w 5885448"/>
                <a:gd name="connsiteY5" fmla="*/ 4665707 h 5212753"/>
                <a:gd name="connsiteX6" fmla="*/ 0 w 5885448"/>
                <a:gd name="connsiteY6" fmla="*/ 3159637 h 5212753"/>
                <a:gd name="connsiteX7" fmla="*/ 3550530 w 5885448"/>
                <a:gd name="connsiteY7" fmla="*/ 0 h 5212753"/>
                <a:gd name="connsiteX8" fmla="*/ 3913550 w 5885448"/>
                <a:gd name="connsiteY8" fmla="*/ 16313 h 521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85448" h="5212753">
                  <a:moveTo>
                    <a:pt x="3913550" y="16313"/>
                  </a:moveTo>
                  <a:cubicBezTo>
                    <a:pt x="4629702" y="81035"/>
                    <a:pt x="5282934" y="335158"/>
                    <a:pt x="5808998" y="721508"/>
                  </a:cubicBezTo>
                  <a:lnTo>
                    <a:pt x="5885448" y="783342"/>
                  </a:lnTo>
                  <a:lnTo>
                    <a:pt x="5528706" y="5212753"/>
                  </a:lnTo>
                  <a:lnTo>
                    <a:pt x="533440" y="4819382"/>
                  </a:lnTo>
                  <a:lnTo>
                    <a:pt x="428530" y="4665707"/>
                  </a:lnTo>
                  <a:cubicBezTo>
                    <a:pt x="155237" y="4218008"/>
                    <a:pt x="0" y="3704956"/>
                    <a:pt x="0" y="3159637"/>
                  </a:cubicBezTo>
                  <a:cubicBezTo>
                    <a:pt x="0" y="1414618"/>
                    <a:pt x="1589626" y="0"/>
                    <a:pt x="3550530" y="0"/>
                  </a:cubicBezTo>
                  <a:cubicBezTo>
                    <a:pt x="3673087" y="0"/>
                    <a:pt x="3794192" y="5526"/>
                    <a:pt x="3913550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69BFD762-82DE-4564-884F-771E96711C17}"/>
                </a:ext>
              </a:extLst>
            </p:cNvPr>
            <p:cNvSpPr/>
            <p:nvPr/>
          </p:nvSpPr>
          <p:spPr>
            <a:xfrm>
              <a:off x="5983931" y="1667879"/>
              <a:ext cx="1360641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8AD8B96-DCF9-4F17-B17B-514C16D17767}"/>
                </a:ext>
              </a:extLst>
            </p:cNvPr>
            <p:cNvSpPr/>
            <p:nvPr/>
          </p:nvSpPr>
          <p:spPr>
            <a:xfrm>
              <a:off x="8688551" y="1674185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15" name="Дуга 14">
              <a:extLst>
                <a:ext uri="{FF2B5EF4-FFF2-40B4-BE49-F238E27FC236}">
                  <a16:creationId xmlns:a16="http://schemas.microsoft.com/office/drawing/2014/main" id="{5B945B95-1D36-4EDB-AD6A-332FD21E91B1}"/>
                </a:ext>
              </a:extLst>
            </p:cNvPr>
            <p:cNvSpPr/>
            <p:nvPr/>
          </p:nvSpPr>
          <p:spPr>
            <a:xfrm rot="1536717" flipH="1">
              <a:off x="6946814" y="1856652"/>
              <a:ext cx="3052032" cy="1867017"/>
            </a:xfrm>
            <a:prstGeom prst="arc">
              <a:avLst>
                <a:gd name="adj1" fmla="val 17109769"/>
                <a:gd name="adj2" fmla="val 20727789"/>
              </a:avLst>
            </a:prstGeom>
            <a:ln w="15875">
              <a:solidFill>
                <a:srgbClr val="AA5D74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E8061A-6A83-467E-B5FF-221789861787}"/>
                </a:ext>
              </a:extLst>
            </p:cNvPr>
            <p:cNvSpPr txBox="1"/>
            <p:nvPr/>
          </p:nvSpPr>
          <p:spPr>
            <a:xfrm>
              <a:off x="281038" y="633665"/>
              <a:ext cx="7279373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Улучшаю оформление Ваших данных</a:t>
              </a:r>
              <a:endParaRPr lang="ru-RU" sz="4400" dirty="0">
                <a:gradFill flip="none" rotWithShape="1">
                  <a:gsLst>
                    <a:gs pos="34000">
                      <a:srgbClr val="5F4458"/>
                    </a:gs>
                    <a:gs pos="0">
                      <a:srgbClr val="4F4559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2FC12780-CE5B-4284-A7A9-8C7DCD358817}"/>
                </a:ext>
              </a:extLst>
            </p:cNvPr>
            <p:cNvSpPr/>
            <p:nvPr/>
          </p:nvSpPr>
          <p:spPr>
            <a:xfrm>
              <a:off x="3871057" y="2037145"/>
              <a:ext cx="3906000" cy="2057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261A2B3C-C2F5-44B5-9A23-F5F0DC4FE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5268" y="2068499"/>
              <a:ext cx="3637577" cy="19952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42DDB192-94A1-4D64-8380-6C16A4D8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1877" y="2061133"/>
              <a:ext cx="3615161" cy="203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6EA553-6C7F-402F-BA2E-6FB05297C887}"/>
                </a:ext>
              </a:extLst>
            </p:cNvPr>
            <p:cNvSpPr txBox="1"/>
            <p:nvPr/>
          </p:nvSpPr>
          <p:spPr>
            <a:xfrm>
              <a:off x="334733" y="273816"/>
              <a:ext cx="242580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dirty="0">
                  <a:solidFill>
                    <a:schemeClr val="tx1">
                      <a:alpha val="23000"/>
                    </a:schemeClr>
                  </a:solidFill>
                  <a:latin typeface="Bahnschrift SemiBold" panose="020B0502040204020203" pitchFamily="34" charset="0"/>
                </a:rPr>
                <a:t>Редизайн слайда</a:t>
              </a: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DB8AD556-A5B8-4C84-9F07-2655735C7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8635" y="4420386"/>
              <a:ext cx="3618403" cy="20340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schemeClr val="bg1">
                  <a:lumMod val="65000"/>
                  <a:alpha val="40000"/>
                </a:scheme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48144E-4E10-418C-92B2-FE7DB3FAC351}"/>
                </a:ext>
              </a:extLst>
            </p:cNvPr>
            <p:cNvSpPr txBox="1"/>
            <p:nvPr/>
          </p:nvSpPr>
          <p:spPr>
            <a:xfrm>
              <a:off x="281038" y="2352219"/>
              <a:ext cx="3151802" cy="318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Переформатировано визуальное изложение слайда презентации, исходя из его структуры и смысла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Расставлены акценты              по тексту: выделены важные положения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Подобраны иконки для выделения структуры текста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Сделано выравнивание блоков текста и иконок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Сформулирован смысловой заголовок</a:t>
              </a:r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05A3CD69-53F4-4B90-9063-304CE82FBC63}"/>
                </a:ext>
              </a:extLst>
            </p:cNvPr>
            <p:cNvSpPr/>
            <p:nvPr/>
          </p:nvSpPr>
          <p:spPr>
            <a:xfrm>
              <a:off x="3867745" y="4420386"/>
              <a:ext cx="3906000" cy="203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64FD2548-257B-469A-AD84-836D2C820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9881" y="4444374"/>
              <a:ext cx="3521727" cy="2010012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66EB3E26-CD9C-4817-8DDA-7789436893EE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C61EC0BC-7A7D-4008-B6D3-EB0DF36DF86A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62" name="Прямоугольник: скругленные углы 61">
                  <a:extLst>
                    <a:ext uri="{FF2B5EF4-FFF2-40B4-BE49-F238E27FC236}">
                      <a16:creationId xmlns:a16="http://schemas.microsoft.com/office/drawing/2014/main" id="{FF523B1C-175D-4C7F-88F4-F45A145800D4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Прямоугольник 62">
                  <a:extLst>
                    <a:ext uri="{FF2B5EF4-FFF2-40B4-BE49-F238E27FC236}">
                      <a16:creationId xmlns:a16="http://schemas.microsoft.com/office/drawing/2014/main" id="{86F11C6D-226F-4E62-8C99-24A96087BF9B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52" name="Группа 51">
                <a:extLst>
                  <a:ext uri="{FF2B5EF4-FFF2-40B4-BE49-F238E27FC236}">
                    <a16:creationId xmlns:a16="http://schemas.microsoft.com/office/drawing/2014/main" id="{CA4CD63F-CD6C-4C91-BFB9-00660D592EDB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60" name="Прямоугольник: скругленные углы 59">
                  <a:extLst>
                    <a:ext uri="{FF2B5EF4-FFF2-40B4-BE49-F238E27FC236}">
                      <a16:creationId xmlns:a16="http://schemas.microsoft.com/office/drawing/2014/main" id="{C4383FB6-4D2D-4A3D-8642-CDF5CC00717E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" name="Прямоугольник 60">
                  <a:extLst>
                    <a:ext uri="{FF2B5EF4-FFF2-40B4-BE49-F238E27FC236}">
                      <a16:creationId xmlns:a16="http://schemas.microsoft.com/office/drawing/2014/main" id="{F06B71ED-94A7-4DCB-B3A1-465D466E721B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53" name="Группа 52">
                <a:extLst>
                  <a:ext uri="{FF2B5EF4-FFF2-40B4-BE49-F238E27FC236}">
                    <a16:creationId xmlns:a16="http://schemas.microsoft.com/office/drawing/2014/main" id="{14740851-950F-4E01-A375-F54F7B05677E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58" name="Прямоугольник: скругленные углы 57">
                  <a:extLst>
                    <a:ext uri="{FF2B5EF4-FFF2-40B4-BE49-F238E27FC236}">
                      <a16:creationId xmlns:a16="http://schemas.microsoft.com/office/drawing/2014/main" id="{644CAE9E-A56D-44E0-8522-9B0A8C8A6003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59" name="Прямоугольник 58">
                  <a:extLst>
                    <a:ext uri="{FF2B5EF4-FFF2-40B4-BE49-F238E27FC236}">
                      <a16:creationId xmlns:a16="http://schemas.microsoft.com/office/drawing/2014/main" id="{F4AFC765-711D-4F54-8B5B-972D784ECF8E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54" name="Группа 53">
                <a:extLst>
                  <a:ext uri="{FF2B5EF4-FFF2-40B4-BE49-F238E27FC236}">
                    <a16:creationId xmlns:a16="http://schemas.microsoft.com/office/drawing/2014/main" id="{993FCF60-80B4-42AD-A6E0-905B0E6F55E9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56" name="Прямоугольник: скругленные углы 55">
                  <a:extLst>
                    <a:ext uri="{FF2B5EF4-FFF2-40B4-BE49-F238E27FC236}">
                      <a16:creationId xmlns:a16="http://schemas.microsoft.com/office/drawing/2014/main" id="{4E9864C7-5DB6-48B3-AA66-40D9F73FA4D9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3764C634-3CA2-4FF9-9B99-29D25213E677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55" name="Прямая соединительная линия 54">
                <a:extLst>
                  <a:ext uri="{FF2B5EF4-FFF2-40B4-BE49-F238E27FC236}">
                    <a16:creationId xmlns:a16="http://schemas.microsoft.com/office/drawing/2014/main" id="{18332780-96C3-4A67-842B-BFCADDF77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0998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874EB0F-B643-4FE2-B8E5-5BF596CBD0DE}"/>
              </a:ext>
            </a:extLst>
          </p:cNvPr>
          <p:cNvGrpSpPr/>
          <p:nvPr/>
        </p:nvGrpSpPr>
        <p:grpSpPr>
          <a:xfrm>
            <a:off x="-876929" y="-750282"/>
            <a:ext cx="13540991" cy="8272836"/>
            <a:chOff x="-876929" y="-750282"/>
            <a:chExt cx="13540991" cy="8272836"/>
          </a:xfrm>
        </p:grpSpPr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34E33986-462E-45CB-8B5E-DDC2F1E11CC4}"/>
                </a:ext>
              </a:extLst>
            </p:cNvPr>
            <p:cNvSpPr/>
            <p:nvPr/>
          </p:nvSpPr>
          <p:spPr>
            <a:xfrm rot="21329839">
              <a:off x="-876929" y="2886116"/>
              <a:ext cx="5046280" cy="4636438"/>
            </a:xfrm>
            <a:custGeom>
              <a:avLst/>
              <a:gdLst>
                <a:gd name="connsiteX0" fmla="*/ 603180 w 5046280"/>
                <a:gd name="connsiteY0" fmla="*/ 16749 h 4217743"/>
                <a:gd name="connsiteX1" fmla="*/ 5040810 w 5046280"/>
                <a:gd name="connsiteY1" fmla="*/ 4020543 h 4217743"/>
                <a:gd name="connsiteX2" fmla="*/ 5046280 w 5046280"/>
                <a:gd name="connsiteY2" fmla="*/ 4217743 h 4217743"/>
                <a:gd name="connsiteX3" fmla="*/ 0 w 5046280"/>
                <a:gd name="connsiteY3" fmla="*/ 3820354 h 4217743"/>
                <a:gd name="connsiteX4" fmla="*/ 332645 w 5046280"/>
                <a:gd name="connsiteY4" fmla="*/ 0 h 4217743"/>
                <a:gd name="connsiteX5" fmla="*/ 351830 w 5046280"/>
                <a:gd name="connsiteY5" fmla="*/ 415 h 4217743"/>
                <a:gd name="connsiteX6" fmla="*/ 603180 w 5046280"/>
                <a:gd name="connsiteY6" fmla="*/ 16749 h 421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6280" h="4217743">
                  <a:moveTo>
                    <a:pt x="603180" y="16749"/>
                  </a:moveTo>
                  <a:cubicBezTo>
                    <a:pt x="3020920" y="226586"/>
                    <a:pt x="4924215" y="1923613"/>
                    <a:pt x="5040810" y="4020543"/>
                  </a:cubicBezTo>
                  <a:lnTo>
                    <a:pt x="5046280" y="4217743"/>
                  </a:lnTo>
                  <a:lnTo>
                    <a:pt x="0" y="3820354"/>
                  </a:lnTo>
                  <a:lnTo>
                    <a:pt x="332645" y="0"/>
                  </a:lnTo>
                  <a:lnTo>
                    <a:pt x="351830" y="415"/>
                  </a:lnTo>
                  <a:cubicBezTo>
                    <a:pt x="436188" y="4069"/>
                    <a:pt x="519989" y="9529"/>
                    <a:pt x="603180" y="16749"/>
                  </a:cubicBez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3B30DAB9-6D29-40CB-A40C-8B781F9255C0}"/>
                </a:ext>
              </a:extLst>
            </p:cNvPr>
            <p:cNvSpPr/>
            <p:nvPr/>
          </p:nvSpPr>
          <p:spPr>
            <a:xfrm rot="21329839">
              <a:off x="7760805" y="-750282"/>
              <a:ext cx="4903257" cy="3198254"/>
            </a:xfrm>
            <a:custGeom>
              <a:avLst/>
              <a:gdLst>
                <a:gd name="connsiteX0" fmla="*/ 0 w 4531338"/>
                <a:gd name="connsiteY0" fmla="*/ 0 h 3198254"/>
                <a:gd name="connsiteX1" fmla="*/ 4531338 w 4531338"/>
                <a:gd name="connsiteY1" fmla="*/ 405249 h 3198254"/>
                <a:gd name="connsiteX2" fmla="*/ 4324032 w 4531338"/>
                <a:gd name="connsiteY2" fmla="*/ 3037750 h 3198254"/>
                <a:gd name="connsiteX3" fmla="*/ 4151090 w 4531338"/>
                <a:gd name="connsiteY3" fmla="*/ 3091712 h 3198254"/>
                <a:gd name="connsiteX4" fmla="*/ 3333771 w 4531338"/>
                <a:gd name="connsiteY4" fmla="*/ 3198254 h 3198254"/>
                <a:gd name="connsiteX5" fmla="*/ 268 w 4531338"/>
                <a:gd name="connsiteY5" fmla="*/ 5633 h 3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1338" h="3198254">
                  <a:moveTo>
                    <a:pt x="0" y="0"/>
                  </a:moveTo>
                  <a:lnTo>
                    <a:pt x="4531338" y="405249"/>
                  </a:lnTo>
                  <a:lnTo>
                    <a:pt x="4324032" y="3037750"/>
                  </a:lnTo>
                  <a:lnTo>
                    <a:pt x="4151090" y="3091712"/>
                  </a:lnTo>
                  <a:cubicBezTo>
                    <a:pt x="3889493" y="3161302"/>
                    <a:pt x="3615698" y="3198254"/>
                    <a:pt x="3333771" y="3198254"/>
                  </a:cubicBezTo>
                  <a:cubicBezTo>
                    <a:pt x="1598836" y="3198254"/>
                    <a:pt x="171862" y="1798880"/>
                    <a:pt x="268" y="5633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8BBFEFC0-2A37-4CB8-90C7-1D0258C21BEB}"/>
                </a:ext>
              </a:extLst>
            </p:cNvPr>
            <p:cNvSpPr/>
            <p:nvPr/>
          </p:nvSpPr>
          <p:spPr>
            <a:xfrm rot="21329839">
              <a:off x="8852987" y="3398493"/>
              <a:ext cx="3791980" cy="4072445"/>
            </a:xfrm>
            <a:custGeom>
              <a:avLst/>
              <a:gdLst>
                <a:gd name="connsiteX0" fmla="*/ 3791980 w 3791980"/>
                <a:gd name="connsiteY0" fmla="*/ 8086 h 4072445"/>
                <a:gd name="connsiteX1" fmla="*/ 3471917 w 3791980"/>
                <a:gd name="connsiteY1" fmla="*/ 4072445 h 4072445"/>
                <a:gd name="connsiteX2" fmla="*/ 75425 w 3791980"/>
                <a:gd name="connsiteY2" fmla="*/ 3804976 h 4072445"/>
                <a:gd name="connsiteX3" fmla="*/ 63530 w 3791980"/>
                <a:gd name="connsiteY3" fmla="*/ 3757764 h 4072445"/>
                <a:gd name="connsiteX4" fmla="*/ 0 w 3791980"/>
                <a:gd name="connsiteY4" fmla="*/ 3159637 h 4072445"/>
                <a:gd name="connsiteX5" fmla="*/ 3550530 w 3791980"/>
                <a:gd name="connsiteY5" fmla="*/ 0 h 4072445"/>
                <a:gd name="connsiteX6" fmla="*/ 3733240 w 3791980"/>
                <a:gd name="connsiteY6" fmla="*/ 4112 h 407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1980" h="4072445">
                  <a:moveTo>
                    <a:pt x="3791980" y="8086"/>
                  </a:moveTo>
                  <a:lnTo>
                    <a:pt x="3471917" y="4072445"/>
                  </a:lnTo>
                  <a:lnTo>
                    <a:pt x="75425" y="3804976"/>
                  </a:lnTo>
                  <a:lnTo>
                    <a:pt x="63530" y="3757764"/>
                  </a:lnTo>
                  <a:cubicBezTo>
                    <a:pt x="21830" y="3564089"/>
                    <a:pt x="0" y="3364132"/>
                    <a:pt x="0" y="3159637"/>
                  </a:cubicBezTo>
                  <a:cubicBezTo>
                    <a:pt x="0" y="1414618"/>
                    <a:pt x="1589625" y="0"/>
                    <a:pt x="3550530" y="0"/>
                  </a:cubicBezTo>
                  <a:cubicBezTo>
                    <a:pt x="3611809" y="0"/>
                    <a:pt x="3672724" y="1382"/>
                    <a:pt x="3733240" y="4112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69BFD762-82DE-4564-884F-771E96711C17}"/>
                </a:ext>
              </a:extLst>
            </p:cNvPr>
            <p:cNvSpPr/>
            <p:nvPr/>
          </p:nvSpPr>
          <p:spPr>
            <a:xfrm>
              <a:off x="7338343" y="2087330"/>
              <a:ext cx="1360641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8AD8B96-DCF9-4F17-B17B-514C16D17767}"/>
                </a:ext>
              </a:extLst>
            </p:cNvPr>
            <p:cNvSpPr/>
            <p:nvPr/>
          </p:nvSpPr>
          <p:spPr>
            <a:xfrm>
              <a:off x="8094884" y="3360500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15" name="Дуга 14">
              <a:extLst>
                <a:ext uri="{FF2B5EF4-FFF2-40B4-BE49-F238E27FC236}">
                  <a16:creationId xmlns:a16="http://schemas.microsoft.com/office/drawing/2014/main" id="{5B945B95-1D36-4EDB-AD6A-332FD21E91B1}"/>
                </a:ext>
              </a:extLst>
            </p:cNvPr>
            <p:cNvSpPr/>
            <p:nvPr/>
          </p:nvSpPr>
          <p:spPr>
            <a:xfrm rot="3395482" flipH="1">
              <a:off x="6991506" y="3622939"/>
              <a:ext cx="3335808" cy="1619056"/>
            </a:xfrm>
            <a:prstGeom prst="arc">
              <a:avLst>
                <a:gd name="adj1" fmla="val 16200000"/>
                <a:gd name="adj2" fmla="val 20573089"/>
              </a:avLst>
            </a:prstGeom>
            <a:ln w="15875">
              <a:solidFill>
                <a:srgbClr val="AA5D74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EFBAA4-BE93-480E-BC5D-DA9A3C92AA7E}"/>
                </a:ext>
              </a:extLst>
            </p:cNvPr>
            <p:cNvSpPr txBox="1"/>
            <p:nvPr/>
          </p:nvSpPr>
          <p:spPr>
            <a:xfrm>
              <a:off x="323982" y="2029879"/>
              <a:ext cx="2138222" cy="1330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Расставлены акценты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Подобраны фотографии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E8061A-6A83-467E-B5FF-221789861787}"/>
                </a:ext>
              </a:extLst>
            </p:cNvPr>
            <p:cNvSpPr txBox="1"/>
            <p:nvPr/>
          </p:nvSpPr>
          <p:spPr>
            <a:xfrm>
              <a:off x="318366" y="669924"/>
              <a:ext cx="6507634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Представляю Вашу команду в лучшем виде</a:t>
              </a:r>
              <a:endParaRPr lang="ru-RU" sz="4400" dirty="0">
                <a:gradFill flip="none" rotWithShape="1">
                  <a:gsLst>
                    <a:gs pos="34000">
                      <a:srgbClr val="5F4458"/>
                    </a:gs>
                    <a:gs pos="0">
                      <a:srgbClr val="4F4559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highlight>
                  <a:srgbClr val="FFFF00"/>
                </a:highlight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800DC137-BC3D-4F6A-87A1-C3F354EAE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2908" y="4421363"/>
              <a:ext cx="3692888" cy="2034000"/>
            </a:xfrm>
            <a:prstGeom prst="rect">
              <a:avLst/>
            </a:prstGeom>
          </p:spPr>
        </p:pic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C26433AC-FCD7-4B6F-9586-8A0A823F0DB5}"/>
                </a:ext>
              </a:extLst>
            </p:cNvPr>
            <p:cNvGrpSpPr/>
            <p:nvPr/>
          </p:nvGrpSpPr>
          <p:grpSpPr>
            <a:xfrm>
              <a:off x="4249556" y="2099409"/>
              <a:ext cx="3692887" cy="2034000"/>
              <a:chOff x="440399" y="4110057"/>
              <a:chExt cx="4330814" cy="2426400"/>
            </a:xfrm>
          </p:grpSpPr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72AA37C2-B99E-4853-9D6D-494FDED23EB9}"/>
                  </a:ext>
                </a:extLst>
              </p:cNvPr>
              <p:cNvSpPr/>
              <p:nvPr/>
            </p:nvSpPr>
            <p:spPr>
              <a:xfrm>
                <a:off x="440399" y="4110057"/>
                <a:ext cx="4330814" cy="242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44" name="Рисунок 43">
                <a:extLst>
                  <a:ext uri="{FF2B5EF4-FFF2-40B4-BE49-F238E27FC236}">
                    <a16:creationId xmlns:a16="http://schemas.microsoft.com/office/drawing/2014/main" id="{C5F4D607-2A0A-40AA-BC9C-BC725B07A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6301" y="4215306"/>
                <a:ext cx="3462086" cy="2275460"/>
              </a:xfrm>
              <a:prstGeom prst="rect">
                <a:avLst/>
              </a:prstGeom>
            </p:spPr>
          </p:pic>
        </p:grpSp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46D4E356-1E64-44D4-86C1-48F01B4F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748" y="4417715"/>
              <a:ext cx="3616631" cy="203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F970CFF2-E4EB-478D-AF67-1DFB3F9D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9556" y="4417715"/>
              <a:ext cx="3692887" cy="203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sp>
          <p:nvSpPr>
            <p:cNvPr id="47" name="Дуга 46">
              <a:extLst>
                <a:ext uri="{FF2B5EF4-FFF2-40B4-BE49-F238E27FC236}">
                  <a16:creationId xmlns:a16="http://schemas.microsoft.com/office/drawing/2014/main" id="{78203B42-1126-49FD-9C83-553FB9246F76}"/>
                </a:ext>
              </a:extLst>
            </p:cNvPr>
            <p:cNvSpPr/>
            <p:nvPr/>
          </p:nvSpPr>
          <p:spPr>
            <a:xfrm rot="18204518">
              <a:off x="1920012" y="3487855"/>
              <a:ext cx="3335808" cy="1867017"/>
            </a:xfrm>
            <a:prstGeom prst="arc">
              <a:avLst>
                <a:gd name="adj1" fmla="val 16200000"/>
                <a:gd name="adj2" fmla="val 20573089"/>
              </a:avLst>
            </a:prstGeom>
            <a:ln w="15875">
              <a:solidFill>
                <a:srgbClr val="AA5D74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76D6D935-11DB-4D07-8696-E1951CE081B2}"/>
                </a:ext>
              </a:extLst>
            </p:cNvPr>
            <p:cNvSpPr/>
            <p:nvPr/>
          </p:nvSpPr>
          <p:spPr>
            <a:xfrm>
              <a:off x="2755727" y="3420586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6541F5-8345-490C-9960-F4FA3ABCB840}"/>
                </a:ext>
              </a:extLst>
            </p:cNvPr>
            <p:cNvSpPr txBox="1"/>
            <p:nvPr/>
          </p:nvSpPr>
          <p:spPr>
            <a:xfrm>
              <a:off x="318366" y="289734"/>
              <a:ext cx="242580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dirty="0">
                  <a:solidFill>
                    <a:schemeClr val="tx1">
                      <a:alpha val="23000"/>
                    </a:schemeClr>
                  </a:solidFill>
                  <a:latin typeface="Bahnschrift SemiBold" panose="020B0502040204020203" pitchFamily="34" charset="0"/>
                </a:rPr>
                <a:t>Редизайн слайда</a:t>
              </a: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10992577-7019-457C-ABAA-28517C685D60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F4E39C83-035D-4CFC-AB7E-05829299BD32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57" name="Прямоугольник: скругленные углы 56">
                  <a:extLst>
                    <a:ext uri="{FF2B5EF4-FFF2-40B4-BE49-F238E27FC236}">
                      <a16:creationId xmlns:a16="http://schemas.microsoft.com/office/drawing/2014/main" id="{1BAE3D38-28C9-440B-9556-D4EADE8FCBAA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Прямоугольник 57">
                  <a:extLst>
                    <a:ext uri="{FF2B5EF4-FFF2-40B4-BE49-F238E27FC236}">
                      <a16:creationId xmlns:a16="http://schemas.microsoft.com/office/drawing/2014/main" id="{58148FEA-C8D4-4A8C-92B9-757D3CBEFB33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39" name="Группа 38">
                <a:extLst>
                  <a:ext uri="{FF2B5EF4-FFF2-40B4-BE49-F238E27FC236}">
                    <a16:creationId xmlns:a16="http://schemas.microsoft.com/office/drawing/2014/main" id="{2C9A31DF-195F-406C-897E-2454320F561C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55" name="Прямоугольник: скругленные углы 54">
                  <a:extLst>
                    <a:ext uri="{FF2B5EF4-FFF2-40B4-BE49-F238E27FC236}">
                      <a16:creationId xmlns:a16="http://schemas.microsoft.com/office/drawing/2014/main" id="{1789665E-1777-419F-9C78-674F7917CEA8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4D20971F-8A98-4625-B740-8705B1899A6D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DE463B0E-3AB1-41C8-9F55-364046E62404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53" name="Прямоугольник: скругленные углы 52">
                  <a:extLst>
                    <a:ext uri="{FF2B5EF4-FFF2-40B4-BE49-F238E27FC236}">
                      <a16:creationId xmlns:a16="http://schemas.microsoft.com/office/drawing/2014/main" id="{F4E9DC78-5078-40D9-A278-66B676FC6EF9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54" name="Прямоугольник 53">
                  <a:extLst>
                    <a:ext uri="{FF2B5EF4-FFF2-40B4-BE49-F238E27FC236}">
                      <a16:creationId xmlns:a16="http://schemas.microsoft.com/office/drawing/2014/main" id="{4B0B0A32-66A8-447A-8084-6FBE798C103D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49" name="Группа 48">
                <a:extLst>
                  <a:ext uri="{FF2B5EF4-FFF2-40B4-BE49-F238E27FC236}">
                    <a16:creationId xmlns:a16="http://schemas.microsoft.com/office/drawing/2014/main" id="{F8B4D5DE-4F05-4F6B-AC00-7121A32D2F82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51" name="Прямоугольник: скругленные углы 50">
                  <a:extLst>
                    <a:ext uri="{FF2B5EF4-FFF2-40B4-BE49-F238E27FC236}">
                      <a16:creationId xmlns:a16="http://schemas.microsoft.com/office/drawing/2014/main" id="{77EEB16B-76D6-4FAF-8CC4-4B602AD8CCB9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CC22F5A6-C175-42AB-8AE4-A0205904ED62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C97A1E81-7961-46BB-A911-482D8E479A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3123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1051762-A6EB-44BE-8F41-AE2363FC112E}"/>
              </a:ext>
            </a:extLst>
          </p:cNvPr>
          <p:cNvGrpSpPr/>
          <p:nvPr/>
        </p:nvGrpSpPr>
        <p:grpSpPr>
          <a:xfrm>
            <a:off x="273711" y="123700"/>
            <a:ext cx="11793709" cy="6734300"/>
            <a:chOff x="273711" y="123700"/>
            <a:chExt cx="11793709" cy="6734300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EDF8904-0415-471D-A066-C2469C876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531" y="3141663"/>
              <a:ext cx="6150422" cy="3465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6C23A26-D3EF-4314-AEB3-0F105A0C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8682" y="523361"/>
              <a:ext cx="4358908" cy="63346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1A84C4-5CFE-46B5-AE05-EF283C317F8A}"/>
                </a:ext>
              </a:extLst>
            </p:cNvPr>
            <p:cNvSpPr txBox="1"/>
            <p:nvPr/>
          </p:nvSpPr>
          <p:spPr>
            <a:xfrm>
              <a:off x="280237" y="540119"/>
              <a:ext cx="3423662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Мои навыки</a:t>
              </a:r>
              <a:endParaRPr lang="ru-RU" sz="4400" dirty="0">
                <a:gradFill flip="none" rotWithShape="1">
                  <a:gsLst>
                    <a:gs pos="34000">
                      <a:srgbClr val="5F4458"/>
                    </a:gs>
                    <a:gs pos="0">
                      <a:srgbClr val="4F4559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sp>
          <p:nvSpPr>
            <p:cNvPr id="32" name="Дуга 31">
              <a:extLst>
                <a:ext uri="{FF2B5EF4-FFF2-40B4-BE49-F238E27FC236}">
                  <a16:creationId xmlns:a16="http://schemas.microsoft.com/office/drawing/2014/main" id="{F0A2FD74-0038-47DF-BF3F-1868C45E2896}"/>
                </a:ext>
              </a:extLst>
            </p:cNvPr>
            <p:cNvSpPr/>
            <p:nvPr/>
          </p:nvSpPr>
          <p:spPr>
            <a:xfrm rot="11746877" flipV="1">
              <a:off x="6317840" y="2300169"/>
              <a:ext cx="1439957" cy="1867017"/>
            </a:xfrm>
            <a:prstGeom prst="arc">
              <a:avLst>
                <a:gd name="adj1" fmla="val 16200000"/>
                <a:gd name="adj2" fmla="val 20827706"/>
              </a:avLst>
            </a:prstGeom>
            <a:ln w="15875">
              <a:solidFill>
                <a:srgbClr val="5F4458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F437D787-CA83-4DF3-A640-79D149B137CC}"/>
                </a:ext>
              </a:extLst>
            </p:cNvPr>
            <p:cNvGrpSpPr/>
            <p:nvPr/>
          </p:nvGrpSpPr>
          <p:grpSpPr>
            <a:xfrm>
              <a:off x="273711" y="1179532"/>
              <a:ext cx="5817384" cy="1728176"/>
              <a:chOff x="273711" y="1044828"/>
              <a:chExt cx="5817384" cy="172817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C6AD6A-D9FD-4D67-A033-5262CC2D9DF1}"/>
                  </a:ext>
                </a:extLst>
              </p:cNvPr>
              <p:cNvSpPr txBox="1"/>
              <p:nvPr/>
            </p:nvSpPr>
            <p:spPr>
              <a:xfrm>
                <a:off x="285185" y="1044828"/>
                <a:ext cx="58059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D56D7A"/>
                  </a:buClr>
                  <a:buFont typeface="Wingdings" panose="05000000000000000000" pitchFamily="2" charset="2"/>
                  <a:buChar char="q"/>
                </a:pPr>
                <a:r>
                  <a:rPr lang="ru-RU" sz="1600" dirty="0">
                    <a:latin typeface="Bahnschrift Light" panose="020B0502040204020203" pitchFamily="34" charset="0"/>
                    <a:cs typeface="Arial" panose="020B0604020202020204" pitchFamily="34" charset="0"/>
                  </a:rPr>
                  <a:t>создаю понятную и красивую презентацию с нуля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00453E-31CB-4275-8880-CB1501139290}"/>
                  </a:ext>
                </a:extLst>
              </p:cNvPr>
              <p:cNvSpPr txBox="1"/>
              <p:nvPr/>
            </p:nvSpPr>
            <p:spPr>
              <a:xfrm>
                <a:off x="280238" y="2087044"/>
                <a:ext cx="55963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9875" indent="-269875">
                  <a:buClr>
                    <a:srgbClr val="D56D7A"/>
                  </a:buClr>
                  <a:buFont typeface="Wingdings" panose="05000000000000000000" pitchFamily="2" charset="2"/>
                  <a:buChar char="q"/>
                  <a:tabLst>
                    <a:tab pos="269875" algn="l"/>
                  </a:tabLst>
                </a:pPr>
                <a:r>
                  <a:rPr lang="ru-RU" sz="1600" dirty="0">
                    <a:latin typeface="Bahnschrift Light" panose="020B0502040204020203" pitchFamily="34" charset="0"/>
                    <a:cs typeface="Arial" panose="020B0604020202020204" pitchFamily="34" charset="0"/>
                  </a:rPr>
                  <a:t>подберу </a:t>
                </a:r>
                <a:r>
                  <a:rPr lang="ru-RU" sz="1600" dirty="0" err="1">
                    <a:latin typeface="Bahnschrift Light" panose="020B0502040204020203" pitchFamily="34" charset="0"/>
                    <a:cs typeface="Arial" panose="020B0604020202020204" pitchFamily="34" charset="0"/>
                  </a:rPr>
                  <a:t>визуал</a:t>
                </a:r>
                <a:r>
                  <a:rPr lang="ru-RU" sz="1600" dirty="0">
                    <a:latin typeface="Bahnschrift Light" panose="020B0502040204020203" pitchFamily="34" charset="0"/>
                    <a:cs typeface="Arial" panose="020B0604020202020204" pitchFamily="34" charset="0"/>
                  </a:rPr>
                  <a:t> в соответствии с Вашей идеей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7B198-A54D-4362-BEAB-E4B164FA4FC7}"/>
                  </a:ext>
                </a:extLst>
              </p:cNvPr>
              <p:cNvSpPr txBox="1"/>
              <p:nvPr/>
            </p:nvSpPr>
            <p:spPr>
              <a:xfrm>
                <a:off x="273711" y="1392233"/>
                <a:ext cx="4944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D96E7B"/>
                  </a:buClr>
                  <a:buFont typeface="Wingdings" panose="05000000000000000000" pitchFamily="2" charset="2"/>
                  <a:buChar char="q"/>
                </a:pPr>
                <a:r>
                  <a:rPr lang="ru-RU" sz="1600" dirty="0">
                    <a:latin typeface="Bahnschrift Light" panose="020B0502040204020203" pitchFamily="34" charset="0"/>
                    <a:cs typeface="Arial" panose="020B0604020202020204" pitchFamily="34" charset="0"/>
                  </a:rPr>
                  <a:t>делаю редизайн Вашей презентации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4F6DD6-DCA3-4FE6-A08B-2AFB63D1D615}"/>
                  </a:ext>
                </a:extLst>
              </p:cNvPr>
              <p:cNvSpPr txBox="1"/>
              <p:nvPr/>
            </p:nvSpPr>
            <p:spPr>
              <a:xfrm>
                <a:off x="285187" y="1739639"/>
                <a:ext cx="49442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D56D7A"/>
                  </a:buClr>
                  <a:buFont typeface="Wingdings" panose="05000000000000000000" pitchFamily="2" charset="2"/>
                  <a:buChar char="q"/>
                </a:pPr>
                <a:r>
                  <a:rPr lang="ru-RU" sz="1600" dirty="0">
                    <a:latin typeface="Bahnschrift Light" panose="020B0502040204020203" pitchFamily="34" charset="0"/>
                    <a:cs typeface="Arial" panose="020B0604020202020204" pitchFamily="34" charset="0"/>
                  </a:rPr>
                  <a:t>упрощаю подачу сложной информации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12FCA7-46EA-4D03-BB84-2EA0280E4D47}"/>
                  </a:ext>
                </a:extLst>
              </p:cNvPr>
              <p:cNvSpPr txBox="1"/>
              <p:nvPr/>
            </p:nvSpPr>
            <p:spPr>
              <a:xfrm>
                <a:off x="280237" y="2434450"/>
                <a:ext cx="49365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9875" indent="-269875">
                  <a:buClr>
                    <a:srgbClr val="D56D7A"/>
                  </a:buClr>
                  <a:buFont typeface="Wingdings" panose="05000000000000000000" pitchFamily="2" charset="2"/>
                  <a:buChar char="q"/>
                </a:pPr>
                <a:r>
                  <a:rPr lang="ru-RU" sz="1600" dirty="0">
                    <a:latin typeface="Bahnschrift Light" panose="020B0502040204020203" pitchFamily="34" charset="0"/>
                    <a:cs typeface="Arial" panose="020B0604020202020204" pitchFamily="34" charset="0"/>
                  </a:rPr>
                  <a:t>оживлю слайды с помощью анимации</a:t>
                </a:r>
              </a:p>
            </p:txBody>
          </p:sp>
        </p:grp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4058C2B8-6526-4C1B-82A3-C43BED3CC912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41CAFC98-796A-4CB3-A6CD-5721426EC6E0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49" name="Прямоугольник: скругленные углы 48">
                  <a:extLst>
                    <a:ext uri="{FF2B5EF4-FFF2-40B4-BE49-F238E27FC236}">
                      <a16:creationId xmlns:a16="http://schemas.microsoft.com/office/drawing/2014/main" id="{3BA9E99A-227A-4BC3-A373-F36808660505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0" name="Прямоугольник 49">
                  <a:extLst>
                    <a:ext uri="{FF2B5EF4-FFF2-40B4-BE49-F238E27FC236}">
                      <a16:creationId xmlns:a16="http://schemas.microsoft.com/office/drawing/2014/main" id="{B88AC5E3-597D-47DD-9CCE-782AB4B94866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39" name="Группа 38">
                <a:extLst>
                  <a:ext uri="{FF2B5EF4-FFF2-40B4-BE49-F238E27FC236}">
                    <a16:creationId xmlns:a16="http://schemas.microsoft.com/office/drawing/2014/main" id="{B3BB8703-59D4-403D-A78E-2889DD9FF99C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47" name="Прямоугольник: скругленные углы 46">
                  <a:extLst>
                    <a:ext uri="{FF2B5EF4-FFF2-40B4-BE49-F238E27FC236}">
                      <a16:creationId xmlns:a16="http://schemas.microsoft.com/office/drawing/2014/main" id="{266322FC-85D3-40D7-8F83-606F711327B9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8" name="Прямоугольник 47">
                  <a:extLst>
                    <a:ext uri="{FF2B5EF4-FFF2-40B4-BE49-F238E27FC236}">
                      <a16:creationId xmlns:a16="http://schemas.microsoft.com/office/drawing/2014/main" id="{BB8E7FCB-7F70-48CA-A7C7-BE5B99E3D053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40" name="Группа 39">
                <a:extLst>
                  <a:ext uri="{FF2B5EF4-FFF2-40B4-BE49-F238E27FC236}">
                    <a16:creationId xmlns:a16="http://schemas.microsoft.com/office/drawing/2014/main" id="{494FC004-F071-4919-A38E-242764203A21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45" name="Прямоугольник: скругленные углы 44">
                  <a:extLst>
                    <a:ext uri="{FF2B5EF4-FFF2-40B4-BE49-F238E27FC236}">
                      <a16:creationId xmlns:a16="http://schemas.microsoft.com/office/drawing/2014/main" id="{2A3E9874-0AB5-41D6-BDA5-456729EC7C6E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8B5F9824-8811-48F3-ABC3-8037C75EE677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7798232D-9505-4903-A3ED-F7746C922D26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43" name="Прямоугольник: скругленные углы 42">
                  <a:extLst>
                    <a:ext uri="{FF2B5EF4-FFF2-40B4-BE49-F238E27FC236}">
                      <a16:creationId xmlns:a16="http://schemas.microsoft.com/office/drawing/2014/main" id="{13A7CC48-0276-481A-97CD-BE4B7B0CE572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" name="Прямоугольник 43">
                  <a:extLst>
                    <a:ext uri="{FF2B5EF4-FFF2-40B4-BE49-F238E27FC236}">
                      <a16:creationId xmlns:a16="http://schemas.microsoft.com/office/drawing/2014/main" id="{776B9699-1F7B-40C3-94B4-BE6670ED3ECF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42" name="Прямая соединительная линия 41">
                <a:extLst>
                  <a:ext uri="{FF2B5EF4-FFF2-40B4-BE49-F238E27FC236}">
                    <a16:creationId xmlns:a16="http://schemas.microsoft.com/office/drawing/2014/main" id="{7C97428F-471C-47FF-ABF8-07CB9800B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165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C2D2481-1B01-4866-BEAC-3DDDA88136B3}"/>
              </a:ext>
            </a:extLst>
          </p:cNvPr>
          <p:cNvGrpSpPr/>
          <p:nvPr/>
        </p:nvGrpSpPr>
        <p:grpSpPr>
          <a:xfrm>
            <a:off x="-1118162" y="-645775"/>
            <a:ext cx="14034120" cy="8545712"/>
            <a:chOff x="-1118162" y="-645775"/>
            <a:chExt cx="14034120" cy="8545712"/>
          </a:xfrm>
        </p:grpSpPr>
        <p:sp>
          <p:nvSpPr>
            <p:cNvPr id="66" name="Полилиния: фигура 65">
              <a:extLst>
                <a:ext uri="{FF2B5EF4-FFF2-40B4-BE49-F238E27FC236}">
                  <a16:creationId xmlns:a16="http://schemas.microsoft.com/office/drawing/2014/main" id="{0A006504-D233-469A-8494-9227AC995F45}"/>
                </a:ext>
              </a:extLst>
            </p:cNvPr>
            <p:cNvSpPr/>
            <p:nvPr/>
          </p:nvSpPr>
          <p:spPr>
            <a:xfrm rot="21329839">
              <a:off x="-1118162" y="3263499"/>
              <a:ext cx="5046280" cy="4636438"/>
            </a:xfrm>
            <a:custGeom>
              <a:avLst/>
              <a:gdLst>
                <a:gd name="connsiteX0" fmla="*/ 603180 w 5046280"/>
                <a:gd name="connsiteY0" fmla="*/ 16749 h 4217743"/>
                <a:gd name="connsiteX1" fmla="*/ 5040810 w 5046280"/>
                <a:gd name="connsiteY1" fmla="*/ 4020543 h 4217743"/>
                <a:gd name="connsiteX2" fmla="*/ 5046280 w 5046280"/>
                <a:gd name="connsiteY2" fmla="*/ 4217743 h 4217743"/>
                <a:gd name="connsiteX3" fmla="*/ 0 w 5046280"/>
                <a:gd name="connsiteY3" fmla="*/ 3820354 h 4217743"/>
                <a:gd name="connsiteX4" fmla="*/ 332645 w 5046280"/>
                <a:gd name="connsiteY4" fmla="*/ 0 h 4217743"/>
                <a:gd name="connsiteX5" fmla="*/ 351830 w 5046280"/>
                <a:gd name="connsiteY5" fmla="*/ 415 h 4217743"/>
                <a:gd name="connsiteX6" fmla="*/ 603180 w 5046280"/>
                <a:gd name="connsiteY6" fmla="*/ 16749 h 421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6280" h="4217743">
                  <a:moveTo>
                    <a:pt x="603180" y="16749"/>
                  </a:moveTo>
                  <a:cubicBezTo>
                    <a:pt x="3020920" y="226586"/>
                    <a:pt x="4924215" y="1923613"/>
                    <a:pt x="5040810" y="4020543"/>
                  </a:cubicBezTo>
                  <a:lnTo>
                    <a:pt x="5046280" y="4217743"/>
                  </a:lnTo>
                  <a:lnTo>
                    <a:pt x="0" y="3820354"/>
                  </a:lnTo>
                  <a:lnTo>
                    <a:pt x="332645" y="0"/>
                  </a:lnTo>
                  <a:lnTo>
                    <a:pt x="351830" y="415"/>
                  </a:lnTo>
                  <a:cubicBezTo>
                    <a:pt x="436188" y="4069"/>
                    <a:pt x="519989" y="9529"/>
                    <a:pt x="603180" y="16749"/>
                  </a:cubicBez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754B6944-AA01-4832-9459-1F3F1D09E798}"/>
                </a:ext>
              </a:extLst>
            </p:cNvPr>
            <p:cNvSpPr/>
            <p:nvPr/>
          </p:nvSpPr>
          <p:spPr>
            <a:xfrm rot="21329839">
              <a:off x="8012701" y="-645775"/>
              <a:ext cx="4903257" cy="3198254"/>
            </a:xfrm>
            <a:custGeom>
              <a:avLst/>
              <a:gdLst>
                <a:gd name="connsiteX0" fmla="*/ 0 w 4531338"/>
                <a:gd name="connsiteY0" fmla="*/ 0 h 3198254"/>
                <a:gd name="connsiteX1" fmla="*/ 4531338 w 4531338"/>
                <a:gd name="connsiteY1" fmla="*/ 405249 h 3198254"/>
                <a:gd name="connsiteX2" fmla="*/ 4324032 w 4531338"/>
                <a:gd name="connsiteY2" fmla="*/ 3037750 h 3198254"/>
                <a:gd name="connsiteX3" fmla="*/ 4151090 w 4531338"/>
                <a:gd name="connsiteY3" fmla="*/ 3091712 h 3198254"/>
                <a:gd name="connsiteX4" fmla="*/ 3333771 w 4531338"/>
                <a:gd name="connsiteY4" fmla="*/ 3198254 h 3198254"/>
                <a:gd name="connsiteX5" fmla="*/ 268 w 4531338"/>
                <a:gd name="connsiteY5" fmla="*/ 5633 h 3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1338" h="3198254">
                  <a:moveTo>
                    <a:pt x="0" y="0"/>
                  </a:moveTo>
                  <a:lnTo>
                    <a:pt x="4531338" y="405249"/>
                  </a:lnTo>
                  <a:lnTo>
                    <a:pt x="4324032" y="3037750"/>
                  </a:lnTo>
                  <a:lnTo>
                    <a:pt x="4151090" y="3091712"/>
                  </a:lnTo>
                  <a:cubicBezTo>
                    <a:pt x="3889493" y="3161302"/>
                    <a:pt x="3615698" y="3198254"/>
                    <a:pt x="3333771" y="3198254"/>
                  </a:cubicBezTo>
                  <a:cubicBezTo>
                    <a:pt x="1598836" y="3198254"/>
                    <a:pt x="171862" y="1798880"/>
                    <a:pt x="268" y="5633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BC7532D7-DFB9-415E-B625-227DA383DC5C}"/>
                </a:ext>
              </a:extLst>
            </p:cNvPr>
            <p:cNvGrpSpPr/>
            <p:nvPr/>
          </p:nvGrpSpPr>
          <p:grpSpPr>
            <a:xfrm>
              <a:off x="344159" y="2044995"/>
              <a:ext cx="11531592" cy="3722507"/>
              <a:chOff x="542934" y="1755629"/>
              <a:chExt cx="11531592" cy="372250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151974-BA95-430F-90B3-A5CEE4D6C2F6}"/>
                  </a:ext>
                </a:extLst>
              </p:cNvPr>
              <p:cNvSpPr txBox="1"/>
              <p:nvPr/>
            </p:nvSpPr>
            <p:spPr>
              <a:xfrm>
                <a:off x="542934" y="3026113"/>
                <a:ext cx="1233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latin typeface="Bahnschrift" panose="020B0502040204020203" pitchFamily="34" charset="0"/>
                  </a:rPr>
                  <a:t>Заявка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41A802-0B87-44BE-8679-7EDA2895DC54}"/>
                  </a:ext>
                </a:extLst>
              </p:cNvPr>
              <p:cNvSpPr txBox="1"/>
              <p:nvPr/>
            </p:nvSpPr>
            <p:spPr>
              <a:xfrm>
                <a:off x="2341717" y="3016000"/>
                <a:ext cx="2627822" cy="6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2400" dirty="0">
                    <a:latin typeface="Bahnschrift" panose="020B0502040204020203" pitchFamily="34" charset="0"/>
                  </a:rPr>
                  <a:t>Предоплата 50%, договор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C4327B-99FA-49E7-8962-7F4C5A39A0FA}"/>
                  </a:ext>
                </a:extLst>
              </p:cNvPr>
              <p:cNvSpPr txBox="1"/>
              <p:nvPr/>
            </p:nvSpPr>
            <p:spPr>
              <a:xfrm>
                <a:off x="5224081" y="3003451"/>
                <a:ext cx="1763749" cy="6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2400" dirty="0">
                    <a:latin typeface="Bahnschrift" panose="020B0502040204020203" pitchFamily="34" charset="0"/>
                  </a:rPr>
                  <a:t>Структура и текст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F50FC-28A4-4B18-8425-71E4504589CC}"/>
                  </a:ext>
                </a:extLst>
              </p:cNvPr>
              <p:cNvSpPr txBox="1"/>
              <p:nvPr/>
            </p:nvSpPr>
            <p:spPr>
              <a:xfrm>
                <a:off x="7588550" y="3016537"/>
                <a:ext cx="1920457" cy="6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2400" dirty="0">
                    <a:latin typeface="Bahnschrift" panose="020B0502040204020203" pitchFamily="34" charset="0"/>
                  </a:rPr>
                  <a:t>Разработка дизайна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3B44B8-3AAB-4E78-BFF4-3E8EBA553B9B}"/>
                  </a:ext>
                </a:extLst>
              </p:cNvPr>
              <p:cNvSpPr txBox="1"/>
              <p:nvPr/>
            </p:nvSpPr>
            <p:spPr>
              <a:xfrm>
                <a:off x="10020912" y="3008153"/>
                <a:ext cx="1862413" cy="6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2400" dirty="0">
                    <a:latin typeface="Bahnschrift" panose="020B0502040204020203" pitchFamily="34" charset="0"/>
                  </a:rPr>
                  <a:t>Правки, оплата 50%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6BCEFB-FEBE-4FD3-BE24-03BABE6BCEA9}"/>
                  </a:ext>
                </a:extLst>
              </p:cNvPr>
              <p:cNvSpPr txBox="1"/>
              <p:nvPr/>
            </p:nvSpPr>
            <p:spPr>
              <a:xfrm>
                <a:off x="542934" y="4630060"/>
                <a:ext cx="1583003" cy="6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1200" dirty="0">
                    <a:latin typeface="Bahnschrift Light" panose="020B0502040204020203" pitchFamily="34" charset="0"/>
                  </a:rPr>
                  <a:t>Оставляете заявку, обсуждаем Ваш проект, его цель, формат, аудиторию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B3FEF4-FA2A-4343-A483-B9E75A35BC22}"/>
                  </a:ext>
                </a:extLst>
              </p:cNvPr>
              <p:cNvSpPr txBox="1"/>
              <p:nvPr/>
            </p:nvSpPr>
            <p:spPr>
              <a:xfrm>
                <a:off x="2492612" y="4630060"/>
                <a:ext cx="2224084" cy="6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1200" dirty="0">
                    <a:latin typeface="Bahnschrift Light" panose="020B0502040204020203" pitchFamily="34" charset="0"/>
                  </a:rPr>
                  <a:t>Оставляете реквизиты, проводите оплату. </a:t>
                </a:r>
                <a:endParaRPr lang="en-US" sz="1200" dirty="0">
                  <a:latin typeface="Bahnschrift Light" panose="020B0502040204020203" pitchFamily="34" charset="0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ru-RU" sz="1200" dirty="0">
                    <a:latin typeface="Bahnschrift Light" panose="020B0502040204020203" pitchFamily="34" charset="0"/>
                  </a:rPr>
                  <a:t>После этого начинаем работу над проектом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F62E11-A424-4F3C-9188-907B5B5F4FC2}"/>
                  </a:ext>
                </a:extLst>
              </p:cNvPr>
              <p:cNvSpPr txBox="1"/>
              <p:nvPr/>
            </p:nvSpPr>
            <p:spPr>
              <a:xfrm>
                <a:off x="5250279" y="4641363"/>
                <a:ext cx="2014121" cy="6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1200" dirty="0">
                    <a:latin typeface="Bahnschrift Light" panose="020B0502040204020203" pitchFamily="34" charset="0"/>
                  </a:rPr>
                  <a:t>Составляю структуру презентации, направляю на согласование, далее уточняем текст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8DE673-2E3B-4320-A4D2-88A5B62475BD}"/>
                  </a:ext>
                </a:extLst>
              </p:cNvPr>
              <p:cNvSpPr txBox="1"/>
              <p:nvPr/>
            </p:nvSpPr>
            <p:spPr>
              <a:xfrm>
                <a:off x="7599940" y="4647139"/>
                <a:ext cx="18171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1200" dirty="0">
                    <a:latin typeface="Bahnschrift Light" panose="020B0502040204020203" pitchFamily="34" charset="0"/>
                  </a:rPr>
                  <a:t>Предлагаю дизайны презентации (2-3), выбираете, оформляю презентацию                в выбранном формате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196795-3BD9-48A6-B5AA-A2B70FC87936}"/>
                  </a:ext>
                </a:extLst>
              </p:cNvPr>
              <p:cNvSpPr txBox="1"/>
              <p:nvPr/>
            </p:nvSpPr>
            <p:spPr>
              <a:xfrm>
                <a:off x="10020912" y="4630060"/>
                <a:ext cx="20536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1200" dirty="0">
                    <a:latin typeface="Bahnschrift Light" panose="020B0502040204020203" pitchFamily="34" charset="0"/>
                  </a:rPr>
                  <a:t>Направляю презентацию, учитываю Ваши правки, доплата 50%, высылаю презентацию                     в окончательном виде</a:t>
                </a:r>
              </a:p>
            </p:txBody>
          </p:sp>
          <p:grpSp>
            <p:nvGrpSpPr>
              <p:cNvPr id="28" name="Рисунок 17" descr="Круги со стрелками контур">
                <a:extLst>
                  <a:ext uri="{FF2B5EF4-FFF2-40B4-BE49-F238E27FC236}">
                    <a16:creationId xmlns:a16="http://schemas.microsoft.com/office/drawing/2014/main" id="{5E34F434-84E2-4994-B05E-65CE28118E38}"/>
                  </a:ext>
                </a:extLst>
              </p:cNvPr>
              <p:cNvGrpSpPr/>
              <p:nvPr/>
            </p:nvGrpSpPr>
            <p:grpSpPr>
              <a:xfrm>
                <a:off x="8167404" y="3875573"/>
                <a:ext cx="435375" cy="481971"/>
                <a:chOff x="8165586" y="3688690"/>
                <a:chExt cx="435375" cy="481971"/>
              </a:xfrm>
              <a:gradFill>
                <a:gsLst>
                  <a:gs pos="94000">
                    <a:srgbClr val="C27888">
                      <a:alpha val="60000"/>
                    </a:srgbClr>
                  </a:gs>
                  <a:gs pos="63000">
                    <a:srgbClr val="8B5164">
                      <a:alpha val="63000"/>
                    </a:srgbClr>
                  </a:gs>
                  <a:gs pos="33000">
                    <a:srgbClr val="6D4960">
                      <a:alpha val="70000"/>
                    </a:srgbClr>
                  </a:gs>
                  <a:gs pos="9000">
                    <a:srgbClr val="63506C">
                      <a:lumMod val="99000"/>
                      <a:alpha val="81000"/>
                    </a:srgbClr>
                  </a:gs>
                </a:gsLst>
                <a:lin ang="18900000" scaled="1"/>
              </a:gradFill>
            </p:grpSpPr>
            <p:sp>
              <p:nvSpPr>
                <p:cNvPr id="29" name="Полилиния: фигура 28">
                  <a:extLst>
                    <a:ext uri="{FF2B5EF4-FFF2-40B4-BE49-F238E27FC236}">
                      <a16:creationId xmlns:a16="http://schemas.microsoft.com/office/drawing/2014/main" id="{A7A2387F-BC3A-470F-B265-8BF366C50930}"/>
                    </a:ext>
                  </a:extLst>
                </p:cNvPr>
                <p:cNvSpPr/>
                <p:nvPr/>
              </p:nvSpPr>
              <p:spPr>
                <a:xfrm>
                  <a:off x="8165586" y="3992642"/>
                  <a:ext cx="108000" cy="108000"/>
                </a:xfrm>
                <a:custGeom>
                  <a:avLst/>
                  <a:gdLst>
                    <a:gd name="connsiteX0" fmla="*/ 54000 w 108000"/>
                    <a:gd name="connsiteY0" fmla="*/ 13500 h 108000"/>
                    <a:gd name="connsiteX1" fmla="*/ 94500 w 108000"/>
                    <a:gd name="connsiteY1" fmla="*/ 54000 h 108000"/>
                    <a:gd name="connsiteX2" fmla="*/ 54000 w 108000"/>
                    <a:gd name="connsiteY2" fmla="*/ 94500 h 108000"/>
                    <a:gd name="connsiteX3" fmla="*/ 13500 w 108000"/>
                    <a:gd name="connsiteY3" fmla="*/ 54000 h 108000"/>
                    <a:gd name="connsiteX4" fmla="*/ 54000 w 108000"/>
                    <a:gd name="connsiteY4" fmla="*/ 13500 h 108000"/>
                    <a:gd name="connsiteX5" fmla="*/ 54000 w 108000"/>
                    <a:gd name="connsiteY5" fmla="*/ 0 h 108000"/>
                    <a:gd name="connsiteX6" fmla="*/ 0 w 108000"/>
                    <a:gd name="connsiteY6" fmla="*/ 54000 h 108000"/>
                    <a:gd name="connsiteX7" fmla="*/ 54000 w 108000"/>
                    <a:gd name="connsiteY7" fmla="*/ 108000 h 108000"/>
                    <a:gd name="connsiteX8" fmla="*/ 108000 w 108000"/>
                    <a:gd name="connsiteY8" fmla="*/ 54000 h 108000"/>
                    <a:gd name="connsiteX9" fmla="*/ 54000 w 108000"/>
                    <a:gd name="connsiteY9" fmla="*/ 0 h 10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000" h="108000">
                      <a:moveTo>
                        <a:pt x="54000" y="13500"/>
                      </a:moveTo>
                      <a:cubicBezTo>
                        <a:pt x="76367" y="13500"/>
                        <a:pt x="94500" y="31633"/>
                        <a:pt x="94500" y="54000"/>
                      </a:cubicBezTo>
                      <a:cubicBezTo>
                        <a:pt x="94500" y="76367"/>
                        <a:pt x="76367" y="94500"/>
                        <a:pt x="54000" y="94500"/>
                      </a:cubicBezTo>
                      <a:cubicBezTo>
                        <a:pt x="31633" y="94500"/>
                        <a:pt x="13500" y="76367"/>
                        <a:pt x="13500" y="54000"/>
                      </a:cubicBezTo>
                      <a:cubicBezTo>
                        <a:pt x="13526" y="31643"/>
                        <a:pt x="31643" y="13526"/>
                        <a:pt x="54000" y="13500"/>
                      </a:cubicBezTo>
                      <a:moveTo>
                        <a:pt x="54000" y="0"/>
                      </a:moveTo>
                      <a:cubicBezTo>
                        <a:pt x="24176" y="0"/>
                        <a:pt x="0" y="24176"/>
                        <a:pt x="0" y="54000"/>
                      </a:cubicBezTo>
                      <a:cubicBezTo>
                        <a:pt x="0" y="83824"/>
                        <a:pt x="24176" y="108000"/>
                        <a:pt x="54000" y="108000"/>
                      </a:cubicBezTo>
                      <a:cubicBezTo>
                        <a:pt x="83824" y="108000"/>
                        <a:pt x="108000" y="83824"/>
                        <a:pt x="108000" y="54000"/>
                      </a:cubicBezTo>
                      <a:cubicBezTo>
                        <a:pt x="108000" y="24176"/>
                        <a:pt x="83824" y="0"/>
                        <a:pt x="54000" y="0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0" name="Полилиния: фигура 29">
                  <a:extLst>
                    <a:ext uri="{FF2B5EF4-FFF2-40B4-BE49-F238E27FC236}">
                      <a16:creationId xmlns:a16="http://schemas.microsoft.com/office/drawing/2014/main" id="{9065F22A-F00C-4DA7-ACD9-B45146C69B12}"/>
                    </a:ext>
                  </a:extLst>
                </p:cNvPr>
                <p:cNvSpPr/>
                <p:nvPr/>
              </p:nvSpPr>
              <p:spPr>
                <a:xfrm>
                  <a:off x="8492961" y="3946472"/>
                  <a:ext cx="108000" cy="108000"/>
                </a:xfrm>
                <a:custGeom>
                  <a:avLst/>
                  <a:gdLst>
                    <a:gd name="connsiteX0" fmla="*/ 54000 w 108000"/>
                    <a:gd name="connsiteY0" fmla="*/ 13500 h 108000"/>
                    <a:gd name="connsiteX1" fmla="*/ 94500 w 108000"/>
                    <a:gd name="connsiteY1" fmla="*/ 54000 h 108000"/>
                    <a:gd name="connsiteX2" fmla="*/ 54000 w 108000"/>
                    <a:gd name="connsiteY2" fmla="*/ 94500 h 108000"/>
                    <a:gd name="connsiteX3" fmla="*/ 13500 w 108000"/>
                    <a:gd name="connsiteY3" fmla="*/ 54000 h 108000"/>
                    <a:gd name="connsiteX4" fmla="*/ 54000 w 108000"/>
                    <a:gd name="connsiteY4" fmla="*/ 13500 h 108000"/>
                    <a:gd name="connsiteX5" fmla="*/ 54000 w 108000"/>
                    <a:gd name="connsiteY5" fmla="*/ 0 h 108000"/>
                    <a:gd name="connsiteX6" fmla="*/ 0 w 108000"/>
                    <a:gd name="connsiteY6" fmla="*/ 54000 h 108000"/>
                    <a:gd name="connsiteX7" fmla="*/ 54000 w 108000"/>
                    <a:gd name="connsiteY7" fmla="*/ 108000 h 108000"/>
                    <a:gd name="connsiteX8" fmla="*/ 108000 w 108000"/>
                    <a:gd name="connsiteY8" fmla="*/ 54000 h 108000"/>
                    <a:gd name="connsiteX9" fmla="*/ 54000 w 108000"/>
                    <a:gd name="connsiteY9" fmla="*/ 0 h 10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000" h="108000">
                      <a:moveTo>
                        <a:pt x="54000" y="13500"/>
                      </a:moveTo>
                      <a:cubicBezTo>
                        <a:pt x="76367" y="13500"/>
                        <a:pt x="94500" y="31633"/>
                        <a:pt x="94500" y="54000"/>
                      </a:cubicBezTo>
                      <a:cubicBezTo>
                        <a:pt x="94500" y="76367"/>
                        <a:pt x="76367" y="94500"/>
                        <a:pt x="54000" y="94500"/>
                      </a:cubicBezTo>
                      <a:cubicBezTo>
                        <a:pt x="31633" y="94500"/>
                        <a:pt x="13500" y="76367"/>
                        <a:pt x="13500" y="54000"/>
                      </a:cubicBezTo>
                      <a:cubicBezTo>
                        <a:pt x="13526" y="31643"/>
                        <a:pt x="31643" y="13526"/>
                        <a:pt x="54000" y="13500"/>
                      </a:cubicBezTo>
                      <a:moveTo>
                        <a:pt x="54000" y="0"/>
                      </a:moveTo>
                      <a:cubicBezTo>
                        <a:pt x="24176" y="0"/>
                        <a:pt x="0" y="24176"/>
                        <a:pt x="0" y="54000"/>
                      </a:cubicBezTo>
                      <a:cubicBezTo>
                        <a:pt x="0" y="83824"/>
                        <a:pt x="24176" y="108000"/>
                        <a:pt x="54000" y="108000"/>
                      </a:cubicBezTo>
                      <a:cubicBezTo>
                        <a:pt x="83824" y="108000"/>
                        <a:pt x="108000" y="83824"/>
                        <a:pt x="108000" y="54000"/>
                      </a:cubicBezTo>
                      <a:cubicBezTo>
                        <a:pt x="108000" y="24176"/>
                        <a:pt x="83824" y="0"/>
                        <a:pt x="54000" y="0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1" name="Полилиния: фигура 30">
                  <a:extLst>
                    <a:ext uri="{FF2B5EF4-FFF2-40B4-BE49-F238E27FC236}">
                      <a16:creationId xmlns:a16="http://schemas.microsoft.com/office/drawing/2014/main" id="{57C44416-E780-4A5B-85C1-A113D7BE844C}"/>
                    </a:ext>
                  </a:extLst>
                </p:cNvPr>
                <p:cNvSpPr/>
                <p:nvPr/>
              </p:nvSpPr>
              <p:spPr>
                <a:xfrm>
                  <a:off x="8292148" y="3688690"/>
                  <a:ext cx="108000" cy="108000"/>
                </a:xfrm>
                <a:custGeom>
                  <a:avLst/>
                  <a:gdLst>
                    <a:gd name="connsiteX0" fmla="*/ 54000 w 108000"/>
                    <a:gd name="connsiteY0" fmla="*/ 13500 h 108000"/>
                    <a:gd name="connsiteX1" fmla="*/ 94500 w 108000"/>
                    <a:gd name="connsiteY1" fmla="*/ 54000 h 108000"/>
                    <a:gd name="connsiteX2" fmla="*/ 54000 w 108000"/>
                    <a:gd name="connsiteY2" fmla="*/ 94500 h 108000"/>
                    <a:gd name="connsiteX3" fmla="*/ 13500 w 108000"/>
                    <a:gd name="connsiteY3" fmla="*/ 54000 h 108000"/>
                    <a:gd name="connsiteX4" fmla="*/ 54000 w 108000"/>
                    <a:gd name="connsiteY4" fmla="*/ 13500 h 108000"/>
                    <a:gd name="connsiteX5" fmla="*/ 54000 w 108000"/>
                    <a:gd name="connsiteY5" fmla="*/ 0 h 108000"/>
                    <a:gd name="connsiteX6" fmla="*/ 0 w 108000"/>
                    <a:gd name="connsiteY6" fmla="*/ 54000 h 108000"/>
                    <a:gd name="connsiteX7" fmla="*/ 54000 w 108000"/>
                    <a:gd name="connsiteY7" fmla="*/ 108000 h 108000"/>
                    <a:gd name="connsiteX8" fmla="*/ 108000 w 108000"/>
                    <a:gd name="connsiteY8" fmla="*/ 54000 h 108000"/>
                    <a:gd name="connsiteX9" fmla="*/ 54000 w 108000"/>
                    <a:gd name="connsiteY9" fmla="*/ 0 h 10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000" h="108000">
                      <a:moveTo>
                        <a:pt x="54000" y="13500"/>
                      </a:moveTo>
                      <a:cubicBezTo>
                        <a:pt x="76367" y="13500"/>
                        <a:pt x="94500" y="31633"/>
                        <a:pt x="94500" y="54000"/>
                      </a:cubicBezTo>
                      <a:cubicBezTo>
                        <a:pt x="94500" y="76367"/>
                        <a:pt x="76367" y="94500"/>
                        <a:pt x="54000" y="94500"/>
                      </a:cubicBezTo>
                      <a:cubicBezTo>
                        <a:pt x="31633" y="94500"/>
                        <a:pt x="13500" y="76367"/>
                        <a:pt x="13500" y="54000"/>
                      </a:cubicBezTo>
                      <a:cubicBezTo>
                        <a:pt x="13526" y="31643"/>
                        <a:pt x="31643" y="13526"/>
                        <a:pt x="54000" y="13500"/>
                      </a:cubicBezTo>
                      <a:moveTo>
                        <a:pt x="54000" y="0"/>
                      </a:moveTo>
                      <a:cubicBezTo>
                        <a:pt x="24176" y="0"/>
                        <a:pt x="0" y="24176"/>
                        <a:pt x="0" y="54000"/>
                      </a:cubicBezTo>
                      <a:cubicBezTo>
                        <a:pt x="0" y="83824"/>
                        <a:pt x="24176" y="108000"/>
                        <a:pt x="54000" y="108000"/>
                      </a:cubicBezTo>
                      <a:cubicBezTo>
                        <a:pt x="83824" y="108000"/>
                        <a:pt x="108000" y="83824"/>
                        <a:pt x="108000" y="54000"/>
                      </a:cubicBezTo>
                      <a:cubicBezTo>
                        <a:pt x="108000" y="24176"/>
                        <a:pt x="83824" y="0"/>
                        <a:pt x="54000" y="0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2" name="Полилиния: фигура 31">
                  <a:extLst>
                    <a:ext uri="{FF2B5EF4-FFF2-40B4-BE49-F238E27FC236}">
                      <a16:creationId xmlns:a16="http://schemas.microsoft.com/office/drawing/2014/main" id="{E92E0429-267D-4EB4-9AC7-BFBA923975AA}"/>
                    </a:ext>
                  </a:extLst>
                </p:cNvPr>
                <p:cNvSpPr/>
                <p:nvPr/>
              </p:nvSpPr>
              <p:spPr>
                <a:xfrm>
                  <a:off x="8415085" y="3740223"/>
                  <a:ext cx="185693" cy="172094"/>
                </a:xfrm>
                <a:custGeom>
                  <a:avLst/>
                  <a:gdLst>
                    <a:gd name="connsiteX0" fmla="*/ 182386 w 185693"/>
                    <a:gd name="connsiteY0" fmla="*/ 99843 h 172094"/>
                    <a:gd name="connsiteX1" fmla="*/ 173138 w 185693"/>
                    <a:gd name="connsiteY1" fmla="*/ 102212 h 172094"/>
                    <a:gd name="connsiteX2" fmla="*/ 173138 w 185693"/>
                    <a:gd name="connsiteY2" fmla="*/ 102212 h 172094"/>
                    <a:gd name="connsiteX3" fmla="*/ 147151 w 185693"/>
                    <a:gd name="connsiteY3" fmla="*/ 146087 h 172094"/>
                    <a:gd name="connsiteX4" fmla="*/ 147029 w 185693"/>
                    <a:gd name="connsiteY4" fmla="*/ 146087 h 172094"/>
                    <a:gd name="connsiteX5" fmla="*/ 14250 w 185693"/>
                    <a:gd name="connsiteY5" fmla="*/ 1920 h 172094"/>
                    <a:gd name="connsiteX6" fmla="*/ 8715 w 185693"/>
                    <a:gd name="connsiteY6" fmla="*/ 294 h 172094"/>
                    <a:gd name="connsiteX7" fmla="*/ 294 w 185693"/>
                    <a:gd name="connsiteY7" fmla="*/ 4788 h 172094"/>
                    <a:gd name="connsiteX8" fmla="*/ 4789 w 185693"/>
                    <a:gd name="connsiteY8" fmla="*/ 13210 h 172094"/>
                    <a:gd name="connsiteX9" fmla="*/ 5090 w 185693"/>
                    <a:gd name="connsiteY9" fmla="*/ 13294 h 172094"/>
                    <a:gd name="connsiteX10" fmla="*/ 10234 w 185693"/>
                    <a:gd name="connsiteY10" fmla="*/ 14813 h 172094"/>
                    <a:gd name="connsiteX11" fmla="*/ 134434 w 185693"/>
                    <a:gd name="connsiteY11" fmla="*/ 151939 h 172094"/>
                    <a:gd name="connsiteX12" fmla="*/ 134333 w 185693"/>
                    <a:gd name="connsiteY12" fmla="*/ 152013 h 172094"/>
                    <a:gd name="connsiteX13" fmla="*/ 87238 w 185693"/>
                    <a:gd name="connsiteY13" fmla="*/ 124122 h 172094"/>
                    <a:gd name="connsiteX14" fmla="*/ 78032 w 185693"/>
                    <a:gd name="connsiteY14" fmla="*/ 126645 h 172094"/>
                    <a:gd name="connsiteX15" fmla="*/ 80353 w 185693"/>
                    <a:gd name="connsiteY15" fmla="*/ 135732 h 172094"/>
                    <a:gd name="connsiteX16" fmla="*/ 140158 w 185693"/>
                    <a:gd name="connsiteY16" fmla="*/ 171150 h 172094"/>
                    <a:gd name="connsiteX17" fmla="*/ 145268 w 185693"/>
                    <a:gd name="connsiteY17" fmla="*/ 171885 h 172094"/>
                    <a:gd name="connsiteX18" fmla="*/ 149405 w 185693"/>
                    <a:gd name="connsiteY18" fmla="*/ 168787 h 172094"/>
                    <a:gd name="connsiteX19" fmla="*/ 184748 w 185693"/>
                    <a:gd name="connsiteY19" fmla="*/ 109090 h 172094"/>
                    <a:gd name="connsiteX20" fmla="*/ 182386 w 185693"/>
                    <a:gd name="connsiteY20" fmla="*/ 99843 h 1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5693" h="172094">
                      <a:moveTo>
                        <a:pt x="182386" y="99843"/>
                      </a:moveTo>
                      <a:cubicBezTo>
                        <a:pt x="179178" y="97943"/>
                        <a:pt x="175038" y="99004"/>
                        <a:pt x="173138" y="102212"/>
                      </a:cubicBezTo>
                      <a:cubicBezTo>
                        <a:pt x="173138" y="102212"/>
                        <a:pt x="173138" y="102212"/>
                        <a:pt x="173138" y="102212"/>
                      </a:cubicBezTo>
                      <a:lnTo>
                        <a:pt x="147151" y="146087"/>
                      </a:lnTo>
                      <a:cubicBezTo>
                        <a:pt x="147104" y="146161"/>
                        <a:pt x="147050" y="146154"/>
                        <a:pt x="147029" y="146087"/>
                      </a:cubicBezTo>
                      <a:cubicBezTo>
                        <a:pt x="131508" y="77864"/>
                        <a:pt x="80968" y="22990"/>
                        <a:pt x="14250" y="1920"/>
                      </a:cubicBezTo>
                      <a:cubicBezTo>
                        <a:pt x="12421" y="1353"/>
                        <a:pt x="10571" y="807"/>
                        <a:pt x="8715" y="294"/>
                      </a:cubicBezTo>
                      <a:cubicBezTo>
                        <a:pt x="5148" y="-791"/>
                        <a:pt x="1378" y="1222"/>
                        <a:pt x="294" y="4788"/>
                      </a:cubicBezTo>
                      <a:cubicBezTo>
                        <a:pt x="-791" y="8355"/>
                        <a:pt x="1222" y="12126"/>
                        <a:pt x="4789" y="13210"/>
                      </a:cubicBezTo>
                      <a:cubicBezTo>
                        <a:pt x="4888" y="13240"/>
                        <a:pt x="4989" y="13268"/>
                        <a:pt x="5090" y="13294"/>
                      </a:cubicBezTo>
                      <a:cubicBezTo>
                        <a:pt x="6818" y="13775"/>
                        <a:pt x="8533" y="14282"/>
                        <a:pt x="10234" y="14813"/>
                      </a:cubicBezTo>
                      <a:cubicBezTo>
                        <a:pt x="73352" y="34750"/>
                        <a:pt x="120824" y="87161"/>
                        <a:pt x="134434" y="151939"/>
                      </a:cubicBezTo>
                      <a:cubicBezTo>
                        <a:pt x="134434" y="152020"/>
                        <a:pt x="134434" y="152054"/>
                        <a:pt x="134333" y="152013"/>
                      </a:cubicBezTo>
                      <a:lnTo>
                        <a:pt x="87238" y="124122"/>
                      </a:lnTo>
                      <a:cubicBezTo>
                        <a:pt x="83999" y="122277"/>
                        <a:pt x="79877" y="123406"/>
                        <a:pt x="78032" y="126645"/>
                      </a:cubicBezTo>
                      <a:cubicBezTo>
                        <a:pt x="76231" y="129805"/>
                        <a:pt x="77257" y="133823"/>
                        <a:pt x="80353" y="135732"/>
                      </a:cubicBezTo>
                      <a:lnTo>
                        <a:pt x="140158" y="171150"/>
                      </a:lnTo>
                      <a:cubicBezTo>
                        <a:pt x="141696" y="172062"/>
                        <a:pt x="143534" y="172327"/>
                        <a:pt x="145268" y="171885"/>
                      </a:cubicBezTo>
                      <a:cubicBezTo>
                        <a:pt x="147003" y="171442"/>
                        <a:pt x="148492" y="170328"/>
                        <a:pt x="149405" y="168787"/>
                      </a:cubicBezTo>
                      <a:lnTo>
                        <a:pt x="184748" y="109090"/>
                      </a:lnTo>
                      <a:cubicBezTo>
                        <a:pt x="186649" y="105884"/>
                        <a:pt x="185591" y="101744"/>
                        <a:pt x="182386" y="99843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4" name="Полилиния: фигура 33">
                  <a:extLst>
                    <a:ext uri="{FF2B5EF4-FFF2-40B4-BE49-F238E27FC236}">
                      <a16:creationId xmlns:a16="http://schemas.microsoft.com/office/drawing/2014/main" id="{321AF9C2-1AD5-49C1-85C8-BDDD86D9BE8E}"/>
                    </a:ext>
                  </a:extLst>
                </p:cNvPr>
                <p:cNvSpPr/>
                <p:nvPr/>
              </p:nvSpPr>
              <p:spPr>
                <a:xfrm>
                  <a:off x="8291206" y="4057599"/>
                  <a:ext cx="219171" cy="113062"/>
                </a:xfrm>
                <a:custGeom>
                  <a:avLst/>
                  <a:gdLst>
                    <a:gd name="connsiteX0" fmla="*/ 217225 w 219171"/>
                    <a:gd name="connsiteY0" fmla="*/ 2031 h 113062"/>
                    <a:gd name="connsiteX1" fmla="*/ 207680 w 219171"/>
                    <a:gd name="connsiteY1" fmla="*/ 1924 h 113062"/>
                    <a:gd name="connsiteX2" fmla="*/ 207674 w 219171"/>
                    <a:gd name="connsiteY2" fmla="*/ 1930 h 113062"/>
                    <a:gd name="connsiteX3" fmla="*/ 203786 w 219171"/>
                    <a:gd name="connsiteY3" fmla="*/ 5629 h 113062"/>
                    <a:gd name="connsiteX4" fmla="*/ 22933 w 219171"/>
                    <a:gd name="connsiteY4" fmla="*/ 44617 h 113062"/>
                    <a:gd name="connsiteX5" fmla="*/ 22933 w 219171"/>
                    <a:gd name="connsiteY5" fmla="*/ 44495 h 113062"/>
                    <a:gd name="connsiteX6" fmla="*/ 70642 w 219171"/>
                    <a:gd name="connsiteY6" fmla="*/ 17650 h 113062"/>
                    <a:gd name="connsiteX7" fmla="*/ 73214 w 219171"/>
                    <a:gd name="connsiteY7" fmla="*/ 8457 h 113062"/>
                    <a:gd name="connsiteX8" fmla="*/ 64020 w 219171"/>
                    <a:gd name="connsiteY8" fmla="*/ 5885 h 113062"/>
                    <a:gd name="connsiteX9" fmla="*/ 3446 w 219171"/>
                    <a:gd name="connsiteY9" fmla="*/ 39973 h 113062"/>
                    <a:gd name="connsiteX10" fmla="*/ 866 w 219171"/>
                    <a:gd name="connsiteY10" fmla="*/ 49164 h 113062"/>
                    <a:gd name="connsiteX11" fmla="*/ 867 w 219171"/>
                    <a:gd name="connsiteY11" fmla="*/ 49166 h 113062"/>
                    <a:gd name="connsiteX12" fmla="*/ 34887 w 219171"/>
                    <a:gd name="connsiteY12" fmla="*/ 109619 h 113062"/>
                    <a:gd name="connsiteX13" fmla="*/ 44084 w 219171"/>
                    <a:gd name="connsiteY13" fmla="*/ 112194 h 113062"/>
                    <a:gd name="connsiteX14" fmla="*/ 46659 w 219171"/>
                    <a:gd name="connsiteY14" fmla="*/ 102998 h 113062"/>
                    <a:gd name="connsiteX15" fmla="*/ 21684 w 219171"/>
                    <a:gd name="connsiteY15" fmla="*/ 58569 h 113062"/>
                    <a:gd name="connsiteX16" fmla="*/ 21759 w 219171"/>
                    <a:gd name="connsiteY16" fmla="*/ 58475 h 113062"/>
                    <a:gd name="connsiteX17" fmla="*/ 79680 w 219171"/>
                    <a:gd name="connsiteY17" fmla="*/ 67310 h 113062"/>
                    <a:gd name="connsiteX18" fmla="*/ 212993 w 219171"/>
                    <a:gd name="connsiteY18" fmla="*/ 15545 h 113062"/>
                    <a:gd name="connsiteX19" fmla="*/ 217164 w 219171"/>
                    <a:gd name="connsiteY19" fmla="*/ 11575 h 113062"/>
                    <a:gd name="connsiteX20" fmla="*/ 217225 w 219171"/>
                    <a:gd name="connsiteY20" fmla="*/ 2031 h 113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19171" h="113062">
                      <a:moveTo>
                        <a:pt x="217225" y="2031"/>
                      </a:moveTo>
                      <a:cubicBezTo>
                        <a:pt x="214619" y="-635"/>
                        <a:pt x="210346" y="-682"/>
                        <a:pt x="207680" y="1924"/>
                      </a:cubicBezTo>
                      <a:cubicBezTo>
                        <a:pt x="207678" y="1926"/>
                        <a:pt x="207676" y="1928"/>
                        <a:pt x="207674" y="1930"/>
                      </a:cubicBezTo>
                      <a:cubicBezTo>
                        <a:pt x="206391" y="3178"/>
                        <a:pt x="205102" y="4414"/>
                        <a:pt x="203786" y="5629"/>
                      </a:cubicBezTo>
                      <a:cubicBezTo>
                        <a:pt x="154958" y="50316"/>
                        <a:pt x="85836" y="65218"/>
                        <a:pt x="22933" y="44617"/>
                      </a:cubicBezTo>
                      <a:cubicBezTo>
                        <a:pt x="22852" y="44617"/>
                        <a:pt x="22845" y="44536"/>
                        <a:pt x="22933" y="44495"/>
                      </a:cubicBezTo>
                      <a:lnTo>
                        <a:pt x="70642" y="17650"/>
                      </a:lnTo>
                      <a:cubicBezTo>
                        <a:pt x="73891" y="15822"/>
                        <a:pt x="75042" y="11706"/>
                        <a:pt x="73214" y="8457"/>
                      </a:cubicBezTo>
                      <a:cubicBezTo>
                        <a:pt x="71385" y="5208"/>
                        <a:pt x="67269" y="4057"/>
                        <a:pt x="64020" y="5885"/>
                      </a:cubicBezTo>
                      <a:lnTo>
                        <a:pt x="3446" y="39973"/>
                      </a:lnTo>
                      <a:cubicBezTo>
                        <a:pt x="196" y="41798"/>
                        <a:pt x="-960" y="45913"/>
                        <a:pt x="866" y="49164"/>
                      </a:cubicBezTo>
                      <a:cubicBezTo>
                        <a:pt x="866" y="49164"/>
                        <a:pt x="867" y="49166"/>
                        <a:pt x="867" y="49166"/>
                      </a:cubicBezTo>
                      <a:lnTo>
                        <a:pt x="34887" y="109619"/>
                      </a:lnTo>
                      <a:cubicBezTo>
                        <a:pt x="36716" y="112870"/>
                        <a:pt x="40833" y="114023"/>
                        <a:pt x="44084" y="112194"/>
                      </a:cubicBezTo>
                      <a:cubicBezTo>
                        <a:pt x="47335" y="110366"/>
                        <a:pt x="48488" y="106248"/>
                        <a:pt x="46659" y="102998"/>
                      </a:cubicBezTo>
                      <a:lnTo>
                        <a:pt x="21684" y="58569"/>
                      </a:lnTo>
                      <a:cubicBezTo>
                        <a:pt x="21644" y="58488"/>
                        <a:pt x="21684" y="58447"/>
                        <a:pt x="21759" y="58475"/>
                      </a:cubicBezTo>
                      <a:cubicBezTo>
                        <a:pt x="40508" y="64331"/>
                        <a:pt x="60037" y="67310"/>
                        <a:pt x="79680" y="67310"/>
                      </a:cubicBezTo>
                      <a:cubicBezTo>
                        <a:pt x="129035" y="67371"/>
                        <a:pt x="176612" y="48896"/>
                        <a:pt x="212993" y="15545"/>
                      </a:cubicBezTo>
                      <a:cubicBezTo>
                        <a:pt x="214404" y="14248"/>
                        <a:pt x="215787" y="12919"/>
                        <a:pt x="217164" y="11575"/>
                      </a:cubicBezTo>
                      <a:cubicBezTo>
                        <a:pt x="219816" y="8956"/>
                        <a:pt x="219843" y="4684"/>
                        <a:pt x="217225" y="2031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5" name="Полилиния: фигура 34">
                  <a:extLst>
                    <a:ext uri="{FF2B5EF4-FFF2-40B4-BE49-F238E27FC236}">
                      <a16:creationId xmlns:a16="http://schemas.microsoft.com/office/drawing/2014/main" id="{029144AE-D038-4E26-9986-F08DD76EB6A3}"/>
                    </a:ext>
                  </a:extLst>
                </p:cNvPr>
                <p:cNvSpPr/>
                <p:nvPr/>
              </p:nvSpPr>
              <p:spPr>
                <a:xfrm>
                  <a:off x="8175719" y="3770743"/>
                  <a:ext cx="88254" cy="211923"/>
                </a:xfrm>
                <a:custGeom>
                  <a:avLst/>
                  <a:gdLst>
                    <a:gd name="connsiteX0" fmla="*/ 86310 w 88254"/>
                    <a:gd name="connsiteY0" fmla="*/ 2795 h 211923"/>
                    <a:gd name="connsiteX1" fmla="*/ 81585 w 88254"/>
                    <a:gd name="connsiteY1" fmla="*/ 770 h 211923"/>
                    <a:gd name="connsiteX2" fmla="*/ 12216 w 88254"/>
                    <a:gd name="connsiteY2" fmla="*/ 0 h 211923"/>
                    <a:gd name="connsiteX3" fmla="*/ 12141 w 88254"/>
                    <a:gd name="connsiteY3" fmla="*/ 0 h 211923"/>
                    <a:gd name="connsiteX4" fmla="*/ 5354 w 88254"/>
                    <a:gd name="connsiteY4" fmla="*/ 6713 h 211923"/>
                    <a:gd name="connsiteX5" fmla="*/ 12067 w 88254"/>
                    <a:gd name="connsiteY5" fmla="*/ 13500 h 211923"/>
                    <a:gd name="connsiteX6" fmla="*/ 63070 w 88254"/>
                    <a:gd name="connsiteY6" fmla="*/ 14067 h 211923"/>
                    <a:gd name="connsiteX7" fmla="*/ 63111 w 88254"/>
                    <a:gd name="connsiteY7" fmla="*/ 14182 h 211923"/>
                    <a:gd name="connsiteX8" fmla="*/ 4656 w 88254"/>
                    <a:gd name="connsiteY8" fmla="*/ 201245 h 211923"/>
                    <a:gd name="connsiteX9" fmla="*/ 6006 w 88254"/>
                    <a:gd name="connsiteY9" fmla="*/ 206861 h 211923"/>
                    <a:gd name="connsiteX10" fmla="*/ 12533 w 88254"/>
                    <a:gd name="connsiteY10" fmla="*/ 211923 h 211923"/>
                    <a:gd name="connsiteX11" fmla="*/ 14227 w 88254"/>
                    <a:gd name="connsiteY11" fmla="*/ 211707 h 211923"/>
                    <a:gd name="connsiteX12" fmla="*/ 19074 w 88254"/>
                    <a:gd name="connsiteY12" fmla="*/ 203486 h 211923"/>
                    <a:gd name="connsiteX13" fmla="*/ 17818 w 88254"/>
                    <a:gd name="connsiteY13" fmla="*/ 198281 h 211923"/>
                    <a:gd name="connsiteX14" fmla="*/ 74471 w 88254"/>
                    <a:gd name="connsiteY14" fmla="*/ 22160 h 211923"/>
                    <a:gd name="connsiteX15" fmla="*/ 74586 w 88254"/>
                    <a:gd name="connsiteY15" fmla="*/ 22214 h 211923"/>
                    <a:gd name="connsiteX16" fmla="*/ 73985 w 88254"/>
                    <a:gd name="connsiteY16" fmla="*/ 76950 h 211923"/>
                    <a:gd name="connsiteX17" fmla="*/ 80660 w 88254"/>
                    <a:gd name="connsiteY17" fmla="*/ 83774 h 211923"/>
                    <a:gd name="connsiteX18" fmla="*/ 80661 w 88254"/>
                    <a:gd name="connsiteY18" fmla="*/ 83774 h 211923"/>
                    <a:gd name="connsiteX19" fmla="*/ 80735 w 88254"/>
                    <a:gd name="connsiteY19" fmla="*/ 83774 h 211923"/>
                    <a:gd name="connsiteX20" fmla="*/ 87485 w 88254"/>
                    <a:gd name="connsiteY20" fmla="*/ 77099 h 211923"/>
                    <a:gd name="connsiteX21" fmla="*/ 88254 w 88254"/>
                    <a:gd name="connsiteY21" fmla="*/ 7574 h 211923"/>
                    <a:gd name="connsiteX22" fmla="*/ 86310 w 88254"/>
                    <a:gd name="connsiteY22" fmla="*/ 2795 h 211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88254" h="211923">
                      <a:moveTo>
                        <a:pt x="86310" y="2795"/>
                      </a:moveTo>
                      <a:cubicBezTo>
                        <a:pt x="85064" y="1523"/>
                        <a:pt x="83366" y="795"/>
                        <a:pt x="81585" y="770"/>
                      </a:cubicBezTo>
                      <a:lnTo>
                        <a:pt x="12216" y="0"/>
                      </a:lnTo>
                      <a:lnTo>
                        <a:pt x="12141" y="0"/>
                      </a:lnTo>
                      <a:cubicBezTo>
                        <a:pt x="8413" y="-20"/>
                        <a:pt x="5375" y="2985"/>
                        <a:pt x="5354" y="6713"/>
                      </a:cubicBezTo>
                      <a:cubicBezTo>
                        <a:pt x="5334" y="10441"/>
                        <a:pt x="8339" y="13480"/>
                        <a:pt x="12067" y="13500"/>
                      </a:cubicBezTo>
                      <a:lnTo>
                        <a:pt x="63070" y="14067"/>
                      </a:lnTo>
                      <a:cubicBezTo>
                        <a:pt x="63158" y="14067"/>
                        <a:pt x="63178" y="14121"/>
                        <a:pt x="63111" y="14182"/>
                      </a:cubicBezTo>
                      <a:cubicBezTo>
                        <a:pt x="11792" y="61733"/>
                        <a:pt x="-10457" y="132935"/>
                        <a:pt x="4656" y="201245"/>
                      </a:cubicBezTo>
                      <a:cubicBezTo>
                        <a:pt x="5074" y="203121"/>
                        <a:pt x="5524" y="204993"/>
                        <a:pt x="6006" y="206861"/>
                      </a:cubicBezTo>
                      <a:cubicBezTo>
                        <a:pt x="6775" y="209838"/>
                        <a:pt x="9458" y="211919"/>
                        <a:pt x="12533" y="211923"/>
                      </a:cubicBezTo>
                      <a:cubicBezTo>
                        <a:pt x="13105" y="211924"/>
                        <a:pt x="13674" y="211852"/>
                        <a:pt x="14227" y="211707"/>
                      </a:cubicBezTo>
                      <a:cubicBezTo>
                        <a:pt x="17835" y="210774"/>
                        <a:pt x="20005" y="207094"/>
                        <a:pt x="19074" y="203486"/>
                      </a:cubicBezTo>
                      <a:cubicBezTo>
                        <a:pt x="18623" y="201758"/>
                        <a:pt x="18205" y="200023"/>
                        <a:pt x="17818" y="198281"/>
                      </a:cubicBezTo>
                      <a:cubicBezTo>
                        <a:pt x="3526" y="133652"/>
                        <a:pt x="25180" y="66337"/>
                        <a:pt x="74471" y="22160"/>
                      </a:cubicBezTo>
                      <a:cubicBezTo>
                        <a:pt x="74538" y="22106"/>
                        <a:pt x="74592" y="22160"/>
                        <a:pt x="74586" y="22214"/>
                      </a:cubicBezTo>
                      <a:lnTo>
                        <a:pt x="73985" y="76950"/>
                      </a:lnTo>
                      <a:cubicBezTo>
                        <a:pt x="73944" y="80678"/>
                        <a:pt x="76932" y="83733"/>
                        <a:pt x="80660" y="83774"/>
                      </a:cubicBezTo>
                      <a:cubicBezTo>
                        <a:pt x="80660" y="83774"/>
                        <a:pt x="80661" y="83774"/>
                        <a:pt x="80661" y="83774"/>
                      </a:cubicBezTo>
                      <a:lnTo>
                        <a:pt x="80735" y="83774"/>
                      </a:lnTo>
                      <a:cubicBezTo>
                        <a:pt x="84434" y="83774"/>
                        <a:pt x="87444" y="80798"/>
                        <a:pt x="87485" y="77099"/>
                      </a:cubicBezTo>
                      <a:lnTo>
                        <a:pt x="88254" y="7574"/>
                      </a:lnTo>
                      <a:cubicBezTo>
                        <a:pt x="88265" y="5786"/>
                        <a:pt x="87566" y="4068"/>
                        <a:pt x="86310" y="2795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grpSp>
            <p:nvGrpSpPr>
              <p:cNvPr id="36" name="Рисунок 26" descr="Собрание по сети контур">
                <a:extLst>
                  <a:ext uri="{FF2B5EF4-FFF2-40B4-BE49-F238E27FC236}">
                    <a16:creationId xmlns:a16="http://schemas.microsoft.com/office/drawing/2014/main" id="{21003CFF-032C-4660-A613-CE9697A594EE}"/>
                  </a:ext>
                </a:extLst>
              </p:cNvPr>
              <p:cNvGrpSpPr/>
              <p:nvPr/>
            </p:nvGrpSpPr>
            <p:grpSpPr>
              <a:xfrm>
                <a:off x="10629351" y="3892028"/>
                <a:ext cx="540026" cy="459125"/>
                <a:chOff x="10679366" y="3656587"/>
                <a:chExt cx="540026" cy="459125"/>
              </a:xfrm>
              <a:gradFill>
                <a:gsLst>
                  <a:gs pos="94000">
                    <a:srgbClr val="C27888">
                      <a:alpha val="60000"/>
                    </a:srgbClr>
                  </a:gs>
                  <a:gs pos="63000">
                    <a:srgbClr val="8B5164">
                      <a:alpha val="63000"/>
                    </a:srgbClr>
                  </a:gs>
                  <a:gs pos="33000">
                    <a:srgbClr val="6D4960">
                      <a:alpha val="70000"/>
                    </a:srgbClr>
                  </a:gs>
                  <a:gs pos="9000">
                    <a:srgbClr val="63506C">
                      <a:lumMod val="99000"/>
                      <a:alpha val="81000"/>
                    </a:srgbClr>
                  </a:gs>
                </a:gsLst>
                <a:lin ang="18900000" scaled="1"/>
              </a:gradFill>
            </p:grpSpPr>
            <p:sp>
              <p:nvSpPr>
                <p:cNvPr id="37" name="Полилиния: фигура 36">
                  <a:extLst>
                    <a:ext uri="{FF2B5EF4-FFF2-40B4-BE49-F238E27FC236}">
                      <a16:creationId xmlns:a16="http://schemas.microsoft.com/office/drawing/2014/main" id="{502B90E2-0FF0-455B-A432-4625592D3336}"/>
                    </a:ext>
                  </a:extLst>
                </p:cNvPr>
                <p:cNvSpPr/>
                <p:nvPr/>
              </p:nvSpPr>
              <p:spPr>
                <a:xfrm>
                  <a:off x="10679366" y="3656587"/>
                  <a:ext cx="540026" cy="459125"/>
                </a:xfrm>
                <a:custGeom>
                  <a:avLst/>
                  <a:gdLst>
                    <a:gd name="connsiteX0" fmla="*/ 513025 w 540026"/>
                    <a:gd name="connsiteY0" fmla="*/ 0 h 459125"/>
                    <a:gd name="connsiteX1" fmla="*/ 27002 w 540026"/>
                    <a:gd name="connsiteY1" fmla="*/ 0 h 459125"/>
                    <a:gd name="connsiteX2" fmla="*/ 0 w 540026"/>
                    <a:gd name="connsiteY2" fmla="*/ 27008 h 459125"/>
                    <a:gd name="connsiteX3" fmla="*/ 0 w 540026"/>
                    <a:gd name="connsiteY3" fmla="*/ 351099 h 459125"/>
                    <a:gd name="connsiteX4" fmla="*/ 27002 w 540026"/>
                    <a:gd name="connsiteY4" fmla="*/ 378105 h 459125"/>
                    <a:gd name="connsiteX5" fmla="*/ 222750 w 540026"/>
                    <a:gd name="connsiteY5" fmla="*/ 378105 h 459125"/>
                    <a:gd name="connsiteX6" fmla="*/ 222750 w 540026"/>
                    <a:gd name="connsiteY6" fmla="*/ 445626 h 459125"/>
                    <a:gd name="connsiteX7" fmla="*/ 148507 w 540026"/>
                    <a:gd name="connsiteY7" fmla="*/ 445626 h 459125"/>
                    <a:gd name="connsiteX8" fmla="*/ 148507 w 540026"/>
                    <a:gd name="connsiteY8" fmla="*/ 459126 h 459125"/>
                    <a:gd name="connsiteX9" fmla="*/ 391520 w 540026"/>
                    <a:gd name="connsiteY9" fmla="*/ 459126 h 459125"/>
                    <a:gd name="connsiteX10" fmla="*/ 391520 w 540026"/>
                    <a:gd name="connsiteY10" fmla="*/ 445626 h 459125"/>
                    <a:gd name="connsiteX11" fmla="*/ 317250 w 540026"/>
                    <a:gd name="connsiteY11" fmla="*/ 445626 h 459125"/>
                    <a:gd name="connsiteX12" fmla="*/ 317250 w 540026"/>
                    <a:gd name="connsiteY12" fmla="*/ 378105 h 459125"/>
                    <a:gd name="connsiteX13" fmla="*/ 513025 w 540026"/>
                    <a:gd name="connsiteY13" fmla="*/ 378105 h 459125"/>
                    <a:gd name="connsiteX14" fmla="*/ 540026 w 540026"/>
                    <a:gd name="connsiteY14" fmla="*/ 351099 h 459125"/>
                    <a:gd name="connsiteX15" fmla="*/ 540026 w 540026"/>
                    <a:gd name="connsiteY15" fmla="*/ 27008 h 459125"/>
                    <a:gd name="connsiteX16" fmla="*/ 513025 w 540026"/>
                    <a:gd name="connsiteY16" fmla="*/ 0 h 459125"/>
                    <a:gd name="connsiteX17" fmla="*/ 303750 w 540026"/>
                    <a:gd name="connsiteY17" fmla="*/ 445626 h 459125"/>
                    <a:gd name="connsiteX18" fmla="*/ 236250 w 540026"/>
                    <a:gd name="connsiteY18" fmla="*/ 445626 h 459125"/>
                    <a:gd name="connsiteX19" fmla="*/ 236250 w 540026"/>
                    <a:gd name="connsiteY19" fmla="*/ 378105 h 459125"/>
                    <a:gd name="connsiteX20" fmla="*/ 303750 w 540026"/>
                    <a:gd name="connsiteY20" fmla="*/ 378105 h 459125"/>
                    <a:gd name="connsiteX21" fmla="*/ 526526 w 540026"/>
                    <a:gd name="connsiteY21" fmla="*/ 351099 h 459125"/>
                    <a:gd name="connsiteX22" fmla="*/ 513025 w 540026"/>
                    <a:gd name="connsiteY22" fmla="*/ 364605 h 459125"/>
                    <a:gd name="connsiteX23" fmla="*/ 27002 w 540026"/>
                    <a:gd name="connsiteY23" fmla="*/ 364605 h 459125"/>
                    <a:gd name="connsiteX24" fmla="*/ 13500 w 540026"/>
                    <a:gd name="connsiteY24" fmla="*/ 351099 h 459125"/>
                    <a:gd name="connsiteX25" fmla="*/ 13500 w 540026"/>
                    <a:gd name="connsiteY25" fmla="*/ 27008 h 459125"/>
                    <a:gd name="connsiteX26" fmla="*/ 27002 w 540026"/>
                    <a:gd name="connsiteY26" fmla="*/ 13500 h 459125"/>
                    <a:gd name="connsiteX27" fmla="*/ 513025 w 540026"/>
                    <a:gd name="connsiteY27" fmla="*/ 13500 h 459125"/>
                    <a:gd name="connsiteX28" fmla="*/ 526526 w 540026"/>
                    <a:gd name="connsiteY28" fmla="*/ 27008 h 459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40026" h="459125">
                      <a:moveTo>
                        <a:pt x="513025" y="0"/>
                      </a:moveTo>
                      <a:lnTo>
                        <a:pt x="27002" y="0"/>
                      </a:lnTo>
                      <a:cubicBezTo>
                        <a:pt x="12105" y="45"/>
                        <a:pt x="42" y="12112"/>
                        <a:pt x="0" y="27008"/>
                      </a:cubicBezTo>
                      <a:lnTo>
                        <a:pt x="0" y="351099"/>
                      </a:lnTo>
                      <a:cubicBezTo>
                        <a:pt x="42" y="365994"/>
                        <a:pt x="12106" y="378061"/>
                        <a:pt x="27002" y="378105"/>
                      </a:cubicBezTo>
                      <a:lnTo>
                        <a:pt x="222750" y="378105"/>
                      </a:lnTo>
                      <a:lnTo>
                        <a:pt x="222750" y="445626"/>
                      </a:lnTo>
                      <a:lnTo>
                        <a:pt x="148507" y="445626"/>
                      </a:lnTo>
                      <a:lnTo>
                        <a:pt x="148507" y="459126"/>
                      </a:lnTo>
                      <a:lnTo>
                        <a:pt x="391520" y="459126"/>
                      </a:lnTo>
                      <a:lnTo>
                        <a:pt x="391520" y="445626"/>
                      </a:lnTo>
                      <a:lnTo>
                        <a:pt x="317250" y="445626"/>
                      </a:lnTo>
                      <a:lnTo>
                        <a:pt x="317250" y="378105"/>
                      </a:lnTo>
                      <a:lnTo>
                        <a:pt x="513025" y="378105"/>
                      </a:lnTo>
                      <a:cubicBezTo>
                        <a:pt x="527921" y="378061"/>
                        <a:pt x="539984" y="365994"/>
                        <a:pt x="540026" y="351099"/>
                      </a:cubicBezTo>
                      <a:lnTo>
                        <a:pt x="540026" y="27008"/>
                      </a:lnTo>
                      <a:cubicBezTo>
                        <a:pt x="539985" y="12112"/>
                        <a:pt x="527921" y="45"/>
                        <a:pt x="513025" y="0"/>
                      </a:cubicBezTo>
                      <a:close/>
                      <a:moveTo>
                        <a:pt x="303750" y="445626"/>
                      </a:moveTo>
                      <a:lnTo>
                        <a:pt x="236250" y="445626"/>
                      </a:lnTo>
                      <a:lnTo>
                        <a:pt x="236250" y="378105"/>
                      </a:lnTo>
                      <a:lnTo>
                        <a:pt x="303750" y="378105"/>
                      </a:lnTo>
                      <a:close/>
                      <a:moveTo>
                        <a:pt x="526526" y="351099"/>
                      </a:moveTo>
                      <a:cubicBezTo>
                        <a:pt x="526519" y="358553"/>
                        <a:pt x="520480" y="364596"/>
                        <a:pt x="513025" y="364605"/>
                      </a:cubicBezTo>
                      <a:lnTo>
                        <a:pt x="27002" y="364605"/>
                      </a:lnTo>
                      <a:cubicBezTo>
                        <a:pt x="19547" y="364596"/>
                        <a:pt x="13507" y="358553"/>
                        <a:pt x="13500" y="351099"/>
                      </a:cubicBezTo>
                      <a:lnTo>
                        <a:pt x="13500" y="27008"/>
                      </a:lnTo>
                      <a:cubicBezTo>
                        <a:pt x="13507" y="19553"/>
                        <a:pt x="19547" y="13510"/>
                        <a:pt x="27002" y="13500"/>
                      </a:cubicBezTo>
                      <a:lnTo>
                        <a:pt x="513025" y="13500"/>
                      </a:lnTo>
                      <a:cubicBezTo>
                        <a:pt x="520480" y="13510"/>
                        <a:pt x="526520" y="19553"/>
                        <a:pt x="526526" y="27008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" name="Полилиния: фигура 37">
                  <a:extLst>
                    <a:ext uri="{FF2B5EF4-FFF2-40B4-BE49-F238E27FC236}">
                      <a16:creationId xmlns:a16="http://schemas.microsoft.com/office/drawing/2014/main" id="{D5942BA3-8259-4F35-AFCF-563145F2C01A}"/>
                    </a:ext>
                  </a:extLst>
                </p:cNvPr>
                <p:cNvSpPr/>
                <p:nvPr/>
              </p:nvSpPr>
              <p:spPr>
                <a:xfrm>
                  <a:off x="10713119" y="3690348"/>
                  <a:ext cx="472522" cy="310582"/>
                </a:xfrm>
                <a:custGeom>
                  <a:avLst/>
                  <a:gdLst>
                    <a:gd name="connsiteX0" fmla="*/ 13500 w 472522"/>
                    <a:gd name="connsiteY0" fmla="*/ 0 h 310582"/>
                    <a:gd name="connsiteX1" fmla="*/ 0 w 472522"/>
                    <a:gd name="connsiteY1" fmla="*/ 0 h 310582"/>
                    <a:gd name="connsiteX2" fmla="*/ 0 w 472522"/>
                    <a:gd name="connsiteY2" fmla="*/ 310582 h 310582"/>
                    <a:gd name="connsiteX3" fmla="*/ 472522 w 472522"/>
                    <a:gd name="connsiteY3" fmla="*/ 310582 h 310582"/>
                    <a:gd name="connsiteX4" fmla="*/ 472522 w 472522"/>
                    <a:gd name="connsiteY4" fmla="*/ 0 h 310582"/>
                    <a:gd name="connsiteX5" fmla="*/ 13500 w 472522"/>
                    <a:gd name="connsiteY5" fmla="*/ 0 h 310582"/>
                    <a:gd name="connsiteX6" fmla="*/ 189004 w 472522"/>
                    <a:gd name="connsiteY6" fmla="*/ 13500 h 310582"/>
                    <a:gd name="connsiteX7" fmla="*/ 189004 w 472522"/>
                    <a:gd name="connsiteY7" fmla="*/ 148455 h 310582"/>
                    <a:gd name="connsiteX8" fmla="*/ 156968 w 472522"/>
                    <a:gd name="connsiteY8" fmla="*/ 148455 h 310582"/>
                    <a:gd name="connsiteX9" fmla="*/ 156968 w 472522"/>
                    <a:gd name="connsiteY9" fmla="*/ 126940 h 310582"/>
                    <a:gd name="connsiteX10" fmla="*/ 149414 w 472522"/>
                    <a:gd name="connsiteY10" fmla="*/ 111792 h 310582"/>
                    <a:gd name="connsiteX11" fmla="*/ 123284 w 472522"/>
                    <a:gd name="connsiteY11" fmla="*/ 99294 h 310582"/>
                    <a:gd name="connsiteX12" fmla="*/ 101459 w 472522"/>
                    <a:gd name="connsiteY12" fmla="*/ 95807 h 310582"/>
                    <a:gd name="connsiteX13" fmla="*/ 79772 w 472522"/>
                    <a:gd name="connsiteY13" fmla="*/ 99261 h 310582"/>
                    <a:gd name="connsiteX14" fmla="*/ 53253 w 472522"/>
                    <a:gd name="connsiteY14" fmla="*/ 111996 h 310582"/>
                    <a:gd name="connsiteX15" fmla="*/ 45955 w 472522"/>
                    <a:gd name="connsiteY15" fmla="*/ 126940 h 310582"/>
                    <a:gd name="connsiteX16" fmla="*/ 45955 w 472522"/>
                    <a:gd name="connsiteY16" fmla="*/ 148455 h 310582"/>
                    <a:gd name="connsiteX17" fmla="*/ 13500 w 472522"/>
                    <a:gd name="connsiteY17" fmla="*/ 148455 h 310582"/>
                    <a:gd name="connsiteX18" fmla="*/ 13500 w 472522"/>
                    <a:gd name="connsiteY18" fmla="*/ 13500 h 310582"/>
                    <a:gd name="connsiteX19" fmla="*/ 143468 w 472522"/>
                    <a:gd name="connsiteY19" fmla="*/ 148455 h 310582"/>
                    <a:gd name="connsiteX20" fmla="*/ 59455 w 472522"/>
                    <a:gd name="connsiteY20" fmla="*/ 148455 h 310582"/>
                    <a:gd name="connsiteX21" fmla="*/ 59455 w 472522"/>
                    <a:gd name="connsiteY21" fmla="*/ 126940 h 310582"/>
                    <a:gd name="connsiteX22" fmla="*/ 61420 w 472522"/>
                    <a:gd name="connsiteY22" fmla="*/ 122735 h 310582"/>
                    <a:gd name="connsiteX23" fmla="*/ 83548 w 472522"/>
                    <a:gd name="connsiteY23" fmla="*/ 112207 h 310582"/>
                    <a:gd name="connsiteX24" fmla="*/ 101459 w 472522"/>
                    <a:gd name="connsiteY24" fmla="*/ 109307 h 310582"/>
                    <a:gd name="connsiteX25" fmla="*/ 119862 w 472522"/>
                    <a:gd name="connsiteY25" fmla="*/ 112352 h 310582"/>
                    <a:gd name="connsiteX26" fmla="*/ 141016 w 472522"/>
                    <a:gd name="connsiteY26" fmla="*/ 122372 h 310582"/>
                    <a:gd name="connsiteX27" fmla="*/ 141595 w 472522"/>
                    <a:gd name="connsiteY27" fmla="*/ 122801 h 310582"/>
                    <a:gd name="connsiteX28" fmla="*/ 143468 w 472522"/>
                    <a:gd name="connsiteY28" fmla="*/ 126940 h 310582"/>
                    <a:gd name="connsiteX29" fmla="*/ 13500 w 472522"/>
                    <a:gd name="connsiteY29" fmla="*/ 161955 h 310582"/>
                    <a:gd name="connsiteX30" fmla="*/ 189004 w 472522"/>
                    <a:gd name="connsiteY30" fmla="*/ 161955 h 310582"/>
                    <a:gd name="connsiteX31" fmla="*/ 189004 w 472522"/>
                    <a:gd name="connsiteY31" fmla="*/ 297082 h 310582"/>
                    <a:gd name="connsiteX32" fmla="*/ 156968 w 472522"/>
                    <a:gd name="connsiteY32" fmla="*/ 297082 h 310582"/>
                    <a:gd name="connsiteX33" fmla="*/ 156968 w 472522"/>
                    <a:gd name="connsiteY33" fmla="*/ 275440 h 310582"/>
                    <a:gd name="connsiteX34" fmla="*/ 149414 w 472522"/>
                    <a:gd name="connsiteY34" fmla="*/ 260292 h 310582"/>
                    <a:gd name="connsiteX35" fmla="*/ 123284 w 472522"/>
                    <a:gd name="connsiteY35" fmla="*/ 247794 h 310582"/>
                    <a:gd name="connsiteX36" fmla="*/ 101459 w 472522"/>
                    <a:gd name="connsiteY36" fmla="*/ 244307 h 310582"/>
                    <a:gd name="connsiteX37" fmla="*/ 79772 w 472522"/>
                    <a:gd name="connsiteY37" fmla="*/ 247761 h 310582"/>
                    <a:gd name="connsiteX38" fmla="*/ 53253 w 472522"/>
                    <a:gd name="connsiteY38" fmla="*/ 260496 h 310582"/>
                    <a:gd name="connsiteX39" fmla="*/ 45955 w 472522"/>
                    <a:gd name="connsiteY39" fmla="*/ 275440 h 310582"/>
                    <a:gd name="connsiteX40" fmla="*/ 45955 w 472522"/>
                    <a:gd name="connsiteY40" fmla="*/ 297082 h 310582"/>
                    <a:gd name="connsiteX41" fmla="*/ 13500 w 472522"/>
                    <a:gd name="connsiteY41" fmla="*/ 297082 h 310582"/>
                    <a:gd name="connsiteX42" fmla="*/ 143468 w 472522"/>
                    <a:gd name="connsiteY42" fmla="*/ 297082 h 310582"/>
                    <a:gd name="connsiteX43" fmla="*/ 59455 w 472522"/>
                    <a:gd name="connsiteY43" fmla="*/ 297082 h 310582"/>
                    <a:gd name="connsiteX44" fmla="*/ 59455 w 472522"/>
                    <a:gd name="connsiteY44" fmla="*/ 275440 h 310582"/>
                    <a:gd name="connsiteX45" fmla="*/ 61420 w 472522"/>
                    <a:gd name="connsiteY45" fmla="*/ 271235 h 310582"/>
                    <a:gd name="connsiteX46" fmla="*/ 83548 w 472522"/>
                    <a:gd name="connsiteY46" fmla="*/ 260707 h 310582"/>
                    <a:gd name="connsiteX47" fmla="*/ 101459 w 472522"/>
                    <a:gd name="connsiteY47" fmla="*/ 257807 h 310582"/>
                    <a:gd name="connsiteX48" fmla="*/ 119862 w 472522"/>
                    <a:gd name="connsiteY48" fmla="*/ 260852 h 310582"/>
                    <a:gd name="connsiteX49" fmla="*/ 141016 w 472522"/>
                    <a:gd name="connsiteY49" fmla="*/ 270872 h 310582"/>
                    <a:gd name="connsiteX50" fmla="*/ 141595 w 472522"/>
                    <a:gd name="connsiteY50" fmla="*/ 271301 h 310582"/>
                    <a:gd name="connsiteX51" fmla="*/ 143468 w 472522"/>
                    <a:gd name="connsiteY51" fmla="*/ 275440 h 310582"/>
                    <a:gd name="connsiteX52" fmla="*/ 459022 w 472522"/>
                    <a:gd name="connsiteY52" fmla="*/ 297082 h 310582"/>
                    <a:gd name="connsiteX53" fmla="*/ 202504 w 472522"/>
                    <a:gd name="connsiteY53" fmla="*/ 297082 h 310582"/>
                    <a:gd name="connsiteX54" fmla="*/ 202504 w 472522"/>
                    <a:gd name="connsiteY54" fmla="*/ 13500 h 310582"/>
                    <a:gd name="connsiteX55" fmla="*/ 459022 w 472522"/>
                    <a:gd name="connsiteY55" fmla="*/ 13500 h 310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472522" h="310582">
                      <a:moveTo>
                        <a:pt x="13500" y="0"/>
                      </a:moveTo>
                      <a:lnTo>
                        <a:pt x="0" y="0"/>
                      </a:lnTo>
                      <a:lnTo>
                        <a:pt x="0" y="310582"/>
                      </a:lnTo>
                      <a:lnTo>
                        <a:pt x="472522" y="310582"/>
                      </a:lnTo>
                      <a:lnTo>
                        <a:pt x="472522" y="0"/>
                      </a:lnTo>
                      <a:lnTo>
                        <a:pt x="13500" y="0"/>
                      </a:lnTo>
                      <a:close/>
                      <a:moveTo>
                        <a:pt x="189004" y="13500"/>
                      </a:moveTo>
                      <a:lnTo>
                        <a:pt x="189004" y="148455"/>
                      </a:lnTo>
                      <a:lnTo>
                        <a:pt x="156968" y="148455"/>
                      </a:lnTo>
                      <a:lnTo>
                        <a:pt x="156968" y="126940"/>
                      </a:lnTo>
                      <a:cubicBezTo>
                        <a:pt x="157072" y="120961"/>
                        <a:pt x="154252" y="115306"/>
                        <a:pt x="149414" y="111792"/>
                      </a:cubicBezTo>
                      <a:cubicBezTo>
                        <a:pt x="141705" y="105794"/>
                        <a:pt x="132791" y="101531"/>
                        <a:pt x="123284" y="99294"/>
                      </a:cubicBezTo>
                      <a:cubicBezTo>
                        <a:pt x="116193" y="97180"/>
                        <a:pt x="108855" y="96008"/>
                        <a:pt x="101459" y="95807"/>
                      </a:cubicBezTo>
                      <a:cubicBezTo>
                        <a:pt x="94092" y="95805"/>
                        <a:pt x="86773" y="96971"/>
                        <a:pt x="79772" y="99261"/>
                      </a:cubicBezTo>
                      <a:cubicBezTo>
                        <a:pt x="70232" y="101861"/>
                        <a:pt x="61246" y="106177"/>
                        <a:pt x="53253" y="111996"/>
                      </a:cubicBezTo>
                      <a:cubicBezTo>
                        <a:pt x="48663" y="115600"/>
                        <a:pt x="45975" y="121105"/>
                        <a:pt x="45955" y="126940"/>
                      </a:cubicBezTo>
                      <a:lnTo>
                        <a:pt x="45955" y="148455"/>
                      </a:lnTo>
                      <a:lnTo>
                        <a:pt x="13500" y="148455"/>
                      </a:lnTo>
                      <a:lnTo>
                        <a:pt x="13500" y="13500"/>
                      </a:lnTo>
                      <a:close/>
                      <a:moveTo>
                        <a:pt x="143468" y="148455"/>
                      </a:moveTo>
                      <a:lnTo>
                        <a:pt x="59455" y="148455"/>
                      </a:lnTo>
                      <a:lnTo>
                        <a:pt x="59455" y="126940"/>
                      </a:lnTo>
                      <a:cubicBezTo>
                        <a:pt x="59408" y="125306"/>
                        <a:pt x="60136" y="123746"/>
                        <a:pt x="61420" y="122735"/>
                      </a:cubicBezTo>
                      <a:cubicBezTo>
                        <a:pt x="68102" y="117922"/>
                        <a:pt x="75599" y="114356"/>
                        <a:pt x="83548" y="112207"/>
                      </a:cubicBezTo>
                      <a:cubicBezTo>
                        <a:pt x="89330" y="110310"/>
                        <a:pt x="95373" y="109331"/>
                        <a:pt x="101459" y="109307"/>
                      </a:cubicBezTo>
                      <a:cubicBezTo>
                        <a:pt x="107699" y="109525"/>
                        <a:pt x="113885" y="110548"/>
                        <a:pt x="119862" y="112352"/>
                      </a:cubicBezTo>
                      <a:cubicBezTo>
                        <a:pt x="127559" y="114110"/>
                        <a:pt x="134779" y="117530"/>
                        <a:pt x="141016" y="122372"/>
                      </a:cubicBezTo>
                      <a:lnTo>
                        <a:pt x="141595" y="122801"/>
                      </a:lnTo>
                      <a:cubicBezTo>
                        <a:pt x="142846" y="123802"/>
                        <a:pt x="143541" y="125340"/>
                        <a:pt x="143468" y="126940"/>
                      </a:cubicBezTo>
                      <a:close/>
                      <a:moveTo>
                        <a:pt x="13500" y="161955"/>
                      </a:moveTo>
                      <a:lnTo>
                        <a:pt x="189004" y="161955"/>
                      </a:lnTo>
                      <a:lnTo>
                        <a:pt x="189004" y="297082"/>
                      </a:lnTo>
                      <a:lnTo>
                        <a:pt x="156968" y="297082"/>
                      </a:lnTo>
                      <a:lnTo>
                        <a:pt x="156968" y="275440"/>
                      </a:lnTo>
                      <a:cubicBezTo>
                        <a:pt x="157072" y="269461"/>
                        <a:pt x="154252" y="263806"/>
                        <a:pt x="149414" y="260292"/>
                      </a:cubicBezTo>
                      <a:cubicBezTo>
                        <a:pt x="141705" y="254294"/>
                        <a:pt x="132791" y="250031"/>
                        <a:pt x="123284" y="247794"/>
                      </a:cubicBezTo>
                      <a:cubicBezTo>
                        <a:pt x="116193" y="245680"/>
                        <a:pt x="108855" y="244508"/>
                        <a:pt x="101459" y="244307"/>
                      </a:cubicBezTo>
                      <a:cubicBezTo>
                        <a:pt x="94092" y="244305"/>
                        <a:pt x="86773" y="245471"/>
                        <a:pt x="79772" y="247761"/>
                      </a:cubicBezTo>
                      <a:cubicBezTo>
                        <a:pt x="70232" y="250361"/>
                        <a:pt x="61246" y="254677"/>
                        <a:pt x="53253" y="260496"/>
                      </a:cubicBezTo>
                      <a:cubicBezTo>
                        <a:pt x="48663" y="264100"/>
                        <a:pt x="45975" y="269605"/>
                        <a:pt x="45955" y="275440"/>
                      </a:cubicBezTo>
                      <a:lnTo>
                        <a:pt x="45955" y="297082"/>
                      </a:lnTo>
                      <a:lnTo>
                        <a:pt x="13500" y="297082"/>
                      </a:lnTo>
                      <a:close/>
                      <a:moveTo>
                        <a:pt x="143468" y="297082"/>
                      </a:moveTo>
                      <a:lnTo>
                        <a:pt x="59455" y="297082"/>
                      </a:lnTo>
                      <a:lnTo>
                        <a:pt x="59455" y="275440"/>
                      </a:lnTo>
                      <a:cubicBezTo>
                        <a:pt x="59408" y="273806"/>
                        <a:pt x="60136" y="272246"/>
                        <a:pt x="61420" y="271235"/>
                      </a:cubicBezTo>
                      <a:cubicBezTo>
                        <a:pt x="68102" y="266422"/>
                        <a:pt x="75599" y="262856"/>
                        <a:pt x="83548" y="260707"/>
                      </a:cubicBezTo>
                      <a:cubicBezTo>
                        <a:pt x="89330" y="258810"/>
                        <a:pt x="95373" y="257831"/>
                        <a:pt x="101459" y="257807"/>
                      </a:cubicBezTo>
                      <a:cubicBezTo>
                        <a:pt x="107699" y="258025"/>
                        <a:pt x="113885" y="259048"/>
                        <a:pt x="119862" y="260852"/>
                      </a:cubicBezTo>
                      <a:cubicBezTo>
                        <a:pt x="127559" y="262610"/>
                        <a:pt x="134779" y="266030"/>
                        <a:pt x="141016" y="270872"/>
                      </a:cubicBezTo>
                      <a:lnTo>
                        <a:pt x="141595" y="271301"/>
                      </a:lnTo>
                      <a:cubicBezTo>
                        <a:pt x="142846" y="272302"/>
                        <a:pt x="143541" y="273840"/>
                        <a:pt x="143468" y="275440"/>
                      </a:cubicBezTo>
                      <a:close/>
                      <a:moveTo>
                        <a:pt x="459022" y="297082"/>
                      </a:moveTo>
                      <a:lnTo>
                        <a:pt x="202504" y="297082"/>
                      </a:lnTo>
                      <a:lnTo>
                        <a:pt x="202504" y="13500"/>
                      </a:lnTo>
                      <a:lnTo>
                        <a:pt x="459022" y="13500"/>
                      </a:ln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0" name="Полилиния: фигура 39">
                  <a:extLst>
                    <a:ext uri="{FF2B5EF4-FFF2-40B4-BE49-F238E27FC236}">
                      <a16:creationId xmlns:a16="http://schemas.microsoft.com/office/drawing/2014/main" id="{EEAAD883-B1CD-4B03-8C67-EE85C6C87DCE}"/>
                    </a:ext>
                  </a:extLst>
                </p:cNvPr>
                <p:cNvSpPr/>
                <p:nvPr/>
              </p:nvSpPr>
              <p:spPr>
                <a:xfrm>
                  <a:off x="10959966" y="3847201"/>
                  <a:ext cx="167746" cy="86102"/>
                </a:xfrm>
                <a:custGeom>
                  <a:avLst/>
                  <a:gdLst>
                    <a:gd name="connsiteX0" fmla="*/ 167742 w 167746"/>
                    <a:gd name="connsiteY0" fmla="*/ 86102 h 86102"/>
                    <a:gd name="connsiteX1" fmla="*/ 167742 w 167746"/>
                    <a:gd name="connsiteY1" fmla="*/ 45319 h 86102"/>
                    <a:gd name="connsiteX2" fmla="*/ 157340 w 167746"/>
                    <a:gd name="connsiteY2" fmla="*/ 24495 h 86102"/>
                    <a:gd name="connsiteX3" fmla="*/ 117347 w 167746"/>
                    <a:gd name="connsiteY3" fmla="*/ 5379 h 86102"/>
                    <a:gd name="connsiteX4" fmla="*/ 83874 w 167746"/>
                    <a:gd name="connsiteY4" fmla="*/ 0 h 86102"/>
                    <a:gd name="connsiteX5" fmla="*/ 50533 w 167746"/>
                    <a:gd name="connsiteY5" fmla="*/ 5346 h 86102"/>
                    <a:gd name="connsiteX6" fmla="*/ 10138 w 167746"/>
                    <a:gd name="connsiteY6" fmla="*/ 24706 h 86102"/>
                    <a:gd name="connsiteX7" fmla="*/ 0 w 167746"/>
                    <a:gd name="connsiteY7" fmla="*/ 45319 h 86102"/>
                    <a:gd name="connsiteX8" fmla="*/ 0 w 167746"/>
                    <a:gd name="connsiteY8" fmla="*/ 86102 h 86102"/>
                    <a:gd name="connsiteX9" fmla="*/ 13500 w 167746"/>
                    <a:gd name="connsiteY9" fmla="*/ 45319 h 86102"/>
                    <a:gd name="connsiteX10" fmla="*/ 18305 w 167746"/>
                    <a:gd name="connsiteY10" fmla="*/ 35444 h 86102"/>
                    <a:gd name="connsiteX11" fmla="*/ 54303 w 167746"/>
                    <a:gd name="connsiteY11" fmla="*/ 18292 h 86102"/>
                    <a:gd name="connsiteX12" fmla="*/ 83874 w 167746"/>
                    <a:gd name="connsiteY12" fmla="*/ 13500 h 86102"/>
                    <a:gd name="connsiteX13" fmla="*/ 113939 w 167746"/>
                    <a:gd name="connsiteY13" fmla="*/ 18438 h 86102"/>
                    <a:gd name="connsiteX14" fmla="*/ 148955 w 167746"/>
                    <a:gd name="connsiteY14" fmla="*/ 35075 h 86102"/>
                    <a:gd name="connsiteX15" fmla="*/ 149535 w 167746"/>
                    <a:gd name="connsiteY15" fmla="*/ 35510 h 86102"/>
                    <a:gd name="connsiteX16" fmla="*/ 154242 w 167746"/>
                    <a:gd name="connsiteY16" fmla="*/ 45319 h 86102"/>
                    <a:gd name="connsiteX17" fmla="*/ 154242 w 167746"/>
                    <a:gd name="connsiteY17" fmla="*/ 72602 h 86102"/>
                    <a:gd name="connsiteX18" fmla="*/ 13500 w 167746"/>
                    <a:gd name="connsiteY18" fmla="*/ 72602 h 86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7746" h="86102">
                      <a:moveTo>
                        <a:pt x="167742" y="86102"/>
                      </a:moveTo>
                      <a:lnTo>
                        <a:pt x="167742" y="45319"/>
                      </a:lnTo>
                      <a:cubicBezTo>
                        <a:pt x="167906" y="37091"/>
                        <a:pt x="164018" y="29306"/>
                        <a:pt x="157340" y="24495"/>
                      </a:cubicBezTo>
                      <a:cubicBezTo>
                        <a:pt x="145550" y="15303"/>
                        <a:pt x="131905" y="8780"/>
                        <a:pt x="117347" y="5379"/>
                      </a:cubicBezTo>
                      <a:cubicBezTo>
                        <a:pt x="106472" y="2133"/>
                        <a:pt x="95219" y="325"/>
                        <a:pt x="83874" y="0"/>
                      </a:cubicBezTo>
                      <a:cubicBezTo>
                        <a:pt x="72547" y="4"/>
                        <a:pt x="61293" y="1808"/>
                        <a:pt x="50533" y="5346"/>
                      </a:cubicBezTo>
                      <a:cubicBezTo>
                        <a:pt x="36006" y="9298"/>
                        <a:pt x="22319" y="15858"/>
                        <a:pt x="10138" y="24706"/>
                      </a:cubicBezTo>
                      <a:cubicBezTo>
                        <a:pt x="3785" y="29666"/>
                        <a:pt x="49" y="37259"/>
                        <a:pt x="0" y="45319"/>
                      </a:cubicBezTo>
                      <a:lnTo>
                        <a:pt x="0" y="86102"/>
                      </a:lnTo>
                      <a:close/>
                      <a:moveTo>
                        <a:pt x="13500" y="45319"/>
                      </a:moveTo>
                      <a:cubicBezTo>
                        <a:pt x="13488" y="41461"/>
                        <a:pt x="15262" y="37815"/>
                        <a:pt x="18305" y="35444"/>
                      </a:cubicBezTo>
                      <a:cubicBezTo>
                        <a:pt x="29175" y="27608"/>
                        <a:pt x="41370" y="21797"/>
                        <a:pt x="54303" y="18292"/>
                      </a:cubicBezTo>
                      <a:cubicBezTo>
                        <a:pt x="63849" y="15158"/>
                        <a:pt x="73827" y="13541"/>
                        <a:pt x="83874" y="13500"/>
                      </a:cubicBezTo>
                      <a:cubicBezTo>
                        <a:pt x="94067" y="13844"/>
                        <a:pt x="104172" y="15504"/>
                        <a:pt x="113939" y="18438"/>
                      </a:cubicBezTo>
                      <a:cubicBezTo>
                        <a:pt x="126685" y="21362"/>
                        <a:pt x="138637" y="27041"/>
                        <a:pt x="148955" y="35075"/>
                      </a:cubicBezTo>
                      <a:lnTo>
                        <a:pt x="149535" y="35510"/>
                      </a:lnTo>
                      <a:cubicBezTo>
                        <a:pt x="152639" y="37792"/>
                        <a:pt x="154404" y="41469"/>
                        <a:pt x="154242" y="45319"/>
                      </a:cubicBezTo>
                      <a:lnTo>
                        <a:pt x="154242" y="72602"/>
                      </a:lnTo>
                      <a:lnTo>
                        <a:pt x="13500" y="72602"/>
                      </a:ln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" name="Полилиния: фигура 40">
                  <a:extLst>
                    <a:ext uri="{FF2B5EF4-FFF2-40B4-BE49-F238E27FC236}">
                      <a16:creationId xmlns:a16="http://schemas.microsoft.com/office/drawing/2014/main" id="{203B1916-7081-4F1A-B7DD-B6FF6E68CDB6}"/>
                    </a:ext>
                  </a:extLst>
                </p:cNvPr>
                <p:cNvSpPr/>
                <p:nvPr/>
              </p:nvSpPr>
              <p:spPr>
                <a:xfrm>
                  <a:off x="11002998" y="3757802"/>
                  <a:ext cx="81698" cy="81698"/>
                </a:xfrm>
                <a:custGeom>
                  <a:avLst/>
                  <a:gdLst>
                    <a:gd name="connsiteX0" fmla="*/ 40839 w 81698"/>
                    <a:gd name="connsiteY0" fmla="*/ 81699 h 81698"/>
                    <a:gd name="connsiteX1" fmla="*/ 81699 w 81698"/>
                    <a:gd name="connsiteY1" fmla="*/ 40859 h 81698"/>
                    <a:gd name="connsiteX2" fmla="*/ 40859 w 81698"/>
                    <a:gd name="connsiteY2" fmla="*/ 0 h 81698"/>
                    <a:gd name="connsiteX3" fmla="*/ 0 w 81698"/>
                    <a:gd name="connsiteY3" fmla="*/ 40840 h 81698"/>
                    <a:gd name="connsiteX4" fmla="*/ 0 w 81698"/>
                    <a:gd name="connsiteY4" fmla="*/ 40849 h 81698"/>
                    <a:gd name="connsiteX5" fmla="*/ 40839 w 81698"/>
                    <a:gd name="connsiteY5" fmla="*/ 81699 h 81698"/>
                    <a:gd name="connsiteX6" fmla="*/ 40839 w 81698"/>
                    <a:gd name="connsiteY6" fmla="*/ 13500 h 81698"/>
                    <a:gd name="connsiteX7" fmla="*/ 68199 w 81698"/>
                    <a:gd name="connsiteY7" fmla="*/ 40840 h 81698"/>
                    <a:gd name="connsiteX8" fmla="*/ 40859 w 81698"/>
                    <a:gd name="connsiteY8" fmla="*/ 68199 h 81698"/>
                    <a:gd name="connsiteX9" fmla="*/ 13500 w 81698"/>
                    <a:gd name="connsiteY9" fmla="*/ 40859 h 81698"/>
                    <a:gd name="connsiteX10" fmla="*/ 13500 w 81698"/>
                    <a:gd name="connsiteY10" fmla="*/ 40849 h 81698"/>
                    <a:gd name="connsiteX11" fmla="*/ 40839 w 81698"/>
                    <a:gd name="connsiteY11" fmla="*/ 13500 h 81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698" h="81698">
                      <a:moveTo>
                        <a:pt x="40839" y="81699"/>
                      </a:moveTo>
                      <a:cubicBezTo>
                        <a:pt x="63399" y="81704"/>
                        <a:pt x="81693" y="63420"/>
                        <a:pt x="81699" y="40859"/>
                      </a:cubicBezTo>
                      <a:cubicBezTo>
                        <a:pt x="81704" y="18299"/>
                        <a:pt x="63420" y="5"/>
                        <a:pt x="40859" y="0"/>
                      </a:cubicBezTo>
                      <a:cubicBezTo>
                        <a:pt x="18299" y="-5"/>
                        <a:pt x="5" y="18279"/>
                        <a:pt x="0" y="40840"/>
                      </a:cubicBezTo>
                      <a:cubicBezTo>
                        <a:pt x="0" y="40843"/>
                        <a:pt x="0" y="40846"/>
                        <a:pt x="0" y="40849"/>
                      </a:cubicBezTo>
                      <a:cubicBezTo>
                        <a:pt x="-3" y="63407"/>
                        <a:pt x="18282" y="81696"/>
                        <a:pt x="40839" y="81699"/>
                      </a:cubicBezTo>
                      <a:close/>
                      <a:moveTo>
                        <a:pt x="40839" y="13500"/>
                      </a:moveTo>
                      <a:cubicBezTo>
                        <a:pt x="55944" y="13495"/>
                        <a:pt x="68193" y="25734"/>
                        <a:pt x="68199" y="40840"/>
                      </a:cubicBezTo>
                      <a:cubicBezTo>
                        <a:pt x="68204" y="55944"/>
                        <a:pt x="55964" y="68193"/>
                        <a:pt x="40859" y="68199"/>
                      </a:cubicBezTo>
                      <a:cubicBezTo>
                        <a:pt x="25755" y="68204"/>
                        <a:pt x="13505" y="55964"/>
                        <a:pt x="13500" y="40859"/>
                      </a:cubicBezTo>
                      <a:cubicBezTo>
                        <a:pt x="13500" y="40856"/>
                        <a:pt x="13500" y="40852"/>
                        <a:pt x="13500" y="40849"/>
                      </a:cubicBezTo>
                      <a:cubicBezTo>
                        <a:pt x="13514" y="25755"/>
                        <a:pt x="25745" y="13520"/>
                        <a:pt x="40839" y="13500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" name="Полилиния: фигура 41">
                  <a:extLst>
                    <a:ext uri="{FF2B5EF4-FFF2-40B4-BE49-F238E27FC236}">
                      <a16:creationId xmlns:a16="http://schemas.microsoft.com/office/drawing/2014/main" id="{77EF0E46-78D0-4FE2-83F4-6FC82A724116}"/>
                    </a:ext>
                  </a:extLst>
                </p:cNvPr>
                <p:cNvSpPr/>
                <p:nvPr/>
              </p:nvSpPr>
              <p:spPr>
                <a:xfrm>
                  <a:off x="10786808" y="3872552"/>
                  <a:ext cx="55553" cy="55553"/>
                </a:xfrm>
                <a:custGeom>
                  <a:avLst/>
                  <a:gdLst>
                    <a:gd name="connsiteX0" fmla="*/ 27771 w 55553"/>
                    <a:gd name="connsiteY0" fmla="*/ 55554 h 55553"/>
                    <a:gd name="connsiteX1" fmla="*/ 55554 w 55553"/>
                    <a:gd name="connsiteY1" fmla="*/ 27782 h 55553"/>
                    <a:gd name="connsiteX2" fmla="*/ 27782 w 55553"/>
                    <a:gd name="connsiteY2" fmla="*/ 0 h 55553"/>
                    <a:gd name="connsiteX3" fmla="*/ 0 w 55553"/>
                    <a:gd name="connsiteY3" fmla="*/ 27771 h 55553"/>
                    <a:gd name="connsiteX4" fmla="*/ 0 w 55553"/>
                    <a:gd name="connsiteY4" fmla="*/ 27778 h 55553"/>
                    <a:gd name="connsiteX5" fmla="*/ 27769 w 55553"/>
                    <a:gd name="connsiteY5" fmla="*/ 55554 h 55553"/>
                    <a:gd name="connsiteX6" fmla="*/ 27771 w 55553"/>
                    <a:gd name="connsiteY6" fmla="*/ 55554 h 55553"/>
                    <a:gd name="connsiteX7" fmla="*/ 27771 w 55553"/>
                    <a:gd name="connsiteY7" fmla="*/ 13500 h 55553"/>
                    <a:gd name="connsiteX8" fmla="*/ 42054 w 55553"/>
                    <a:gd name="connsiteY8" fmla="*/ 27771 h 55553"/>
                    <a:gd name="connsiteX9" fmla="*/ 27782 w 55553"/>
                    <a:gd name="connsiteY9" fmla="*/ 42054 h 55553"/>
                    <a:gd name="connsiteX10" fmla="*/ 13500 w 55553"/>
                    <a:gd name="connsiteY10" fmla="*/ 27782 h 55553"/>
                    <a:gd name="connsiteX11" fmla="*/ 13500 w 55553"/>
                    <a:gd name="connsiteY11" fmla="*/ 27778 h 55553"/>
                    <a:gd name="connsiteX12" fmla="*/ 27771 w 55553"/>
                    <a:gd name="connsiteY12" fmla="*/ 13500 h 55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5553" h="55553">
                      <a:moveTo>
                        <a:pt x="27771" y="55554"/>
                      </a:moveTo>
                      <a:cubicBezTo>
                        <a:pt x="43112" y="55557"/>
                        <a:pt x="55550" y="43124"/>
                        <a:pt x="55554" y="27782"/>
                      </a:cubicBezTo>
                      <a:cubicBezTo>
                        <a:pt x="55557" y="12442"/>
                        <a:pt x="43123" y="3"/>
                        <a:pt x="27782" y="0"/>
                      </a:cubicBezTo>
                      <a:cubicBezTo>
                        <a:pt x="12442" y="-3"/>
                        <a:pt x="3" y="12430"/>
                        <a:pt x="0" y="27771"/>
                      </a:cubicBezTo>
                      <a:cubicBezTo>
                        <a:pt x="0" y="27774"/>
                        <a:pt x="0" y="27776"/>
                        <a:pt x="0" y="27778"/>
                      </a:cubicBezTo>
                      <a:cubicBezTo>
                        <a:pt x="-2" y="43116"/>
                        <a:pt x="12431" y="55552"/>
                        <a:pt x="27769" y="55554"/>
                      </a:cubicBezTo>
                      <a:cubicBezTo>
                        <a:pt x="27770" y="55554"/>
                        <a:pt x="27770" y="55554"/>
                        <a:pt x="27771" y="55554"/>
                      </a:cubicBezTo>
                      <a:close/>
                      <a:moveTo>
                        <a:pt x="27771" y="13500"/>
                      </a:moveTo>
                      <a:cubicBezTo>
                        <a:pt x="35656" y="13497"/>
                        <a:pt x="42050" y="19886"/>
                        <a:pt x="42054" y="27771"/>
                      </a:cubicBezTo>
                      <a:cubicBezTo>
                        <a:pt x="42057" y="35656"/>
                        <a:pt x="35668" y="42050"/>
                        <a:pt x="27782" y="42054"/>
                      </a:cubicBezTo>
                      <a:cubicBezTo>
                        <a:pt x="19898" y="42057"/>
                        <a:pt x="13503" y="35668"/>
                        <a:pt x="13500" y="27782"/>
                      </a:cubicBezTo>
                      <a:cubicBezTo>
                        <a:pt x="13500" y="27781"/>
                        <a:pt x="13500" y="27779"/>
                        <a:pt x="13500" y="27778"/>
                      </a:cubicBezTo>
                      <a:cubicBezTo>
                        <a:pt x="13507" y="19898"/>
                        <a:pt x="19891" y="13511"/>
                        <a:pt x="27771" y="13500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" name="Полилиния: фигура 43">
                  <a:extLst>
                    <a:ext uri="{FF2B5EF4-FFF2-40B4-BE49-F238E27FC236}">
                      <a16:creationId xmlns:a16="http://schemas.microsoft.com/office/drawing/2014/main" id="{813EDB7B-8A63-4BB9-AADE-0F679A4C1B39}"/>
                    </a:ext>
                  </a:extLst>
                </p:cNvPr>
                <p:cNvSpPr/>
                <p:nvPr/>
              </p:nvSpPr>
              <p:spPr>
                <a:xfrm>
                  <a:off x="10786808" y="3724052"/>
                  <a:ext cx="55555" cy="55555"/>
                </a:xfrm>
                <a:custGeom>
                  <a:avLst/>
                  <a:gdLst>
                    <a:gd name="connsiteX0" fmla="*/ 27771 w 55555"/>
                    <a:gd name="connsiteY0" fmla="*/ 55556 h 55555"/>
                    <a:gd name="connsiteX1" fmla="*/ 55555 w 55555"/>
                    <a:gd name="connsiteY1" fmla="*/ 27784 h 55555"/>
                    <a:gd name="connsiteX2" fmla="*/ 27784 w 55555"/>
                    <a:gd name="connsiteY2" fmla="*/ 0 h 55555"/>
                    <a:gd name="connsiteX3" fmla="*/ 0 w 55555"/>
                    <a:gd name="connsiteY3" fmla="*/ 27771 h 55555"/>
                    <a:gd name="connsiteX4" fmla="*/ 0 w 55555"/>
                    <a:gd name="connsiteY4" fmla="*/ 27778 h 55555"/>
                    <a:gd name="connsiteX5" fmla="*/ 27770 w 55555"/>
                    <a:gd name="connsiteY5" fmla="*/ 55556 h 55555"/>
                    <a:gd name="connsiteX6" fmla="*/ 27771 w 55555"/>
                    <a:gd name="connsiteY6" fmla="*/ 55556 h 55555"/>
                    <a:gd name="connsiteX7" fmla="*/ 27771 w 55555"/>
                    <a:gd name="connsiteY7" fmla="*/ 13500 h 55555"/>
                    <a:gd name="connsiteX8" fmla="*/ 42055 w 55555"/>
                    <a:gd name="connsiteY8" fmla="*/ 27771 h 55555"/>
                    <a:gd name="connsiteX9" fmla="*/ 27784 w 55555"/>
                    <a:gd name="connsiteY9" fmla="*/ 42056 h 55555"/>
                    <a:gd name="connsiteX10" fmla="*/ 13500 w 55555"/>
                    <a:gd name="connsiteY10" fmla="*/ 27784 h 55555"/>
                    <a:gd name="connsiteX11" fmla="*/ 13500 w 55555"/>
                    <a:gd name="connsiteY11" fmla="*/ 27778 h 55555"/>
                    <a:gd name="connsiteX12" fmla="*/ 27771 w 55555"/>
                    <a:gd name="connsiteY12" fmla="*/ 13500 h 55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5555" h="55555">
                      <a:moveTo>
                        <a:pt x="27771" y="55556"/>
                      </a:moveTo>
                      <a:cubicBezTo>
                        <a:pt x="43112" y="55559"/>
                        <a:pt x="55552" y="43126"/>
                        <a:pt x="55555" y="27784"/>
                      </a:cubicBezTo>
                      <a:cubicBezTo>
                        <a:pt x="55559" y="12443"/>
                        <a:pt x="43126" y="3"/>
                        <a:pt x="27784" y="0"/>
                      </a:cubicBezTo>
                      <a:cubicBezTo>
                        <a:pt x="12443" y="-4"/>
                        <a:pt x="3" y="12429"/>
                        <a:pt x="0" y="27771"/>
                      </a:cubicBezTo>
                      <a:cubicBezTo>
                        <a:pt x="0" y="27774"/>
                        <a:pt x="0" y="27776"/>
                        <a:pt x="0" y="27778"/>
                      </a:cubicBezTo>
                      <a:cubicBezTo>
                        <a:pt x="-2" y="43117"/>
                        <a:pt x="12431" y="55554"/>
                        <a:pt x="27770" y="55556"/>
                      </a:cubicBezTo>
                      <a:cubicBezTo>
                        <a:pt x="27771" y="55556"/>
                        <a:pt x="27771" y="55556"/>
                        <a:pt x="27771" y="55556"/>
                      </a:cubicBezTo>
                      <a:close/>
                      <a:moveTo>
                        <a:pt x="27771" y="13500"/>
                      </a:moveTo>
                      <a:cubicBezTo>
                        <a:pt x="35656" y="13496"/>
                        <a:pt x="42052" y="19885"/>
                        <a:pt x="42055" y="27771"/>
                      </a:cubicBezTo>
                      <a:cubicBezTo>
                        <a:pt x="42059" y="35657"/>
                        <a:pt x="35670" y="42052"/>
                        <a:pt x="27784" y="42056"/>
                      </a:cubicBezTo>
                      <a:cubicBezTo>
                        <a:pt x="19899" y="42059"/>
                        <a:pt x="13503" y="35670"/>
                        <a:pt x="13500" y="27784"/>
                      </a:cubicBezTo>
                      <a:cubicBezTo>
                        <a:pt x="13500" y="27782"/>
                        <a:pt x="13500" y="27780"/>
                        <a:pt x="13500" y="27778"/>
                      </a:cubicBezTo>
                      <a:cubicBezTo>
                        <a:pt x="13507" y="19898"/>
                        <a:pt x="19891" y="13511"/>
                        <a:pt x="27771" y="13500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grpSp>
            <p:nvGrpSpPr>
              <p:cNvPr id="22" name="Рисунок 32" descr="Схема контур">
                <a:extLst>
                  <a:ext uri="{FF2B5EF4-FFF2-40B4-BE49-F238E27FC236}">
                    <a16:creationId xmlns:a16="http://schemas.microsoft.com/office/drawing/2014/main" id="{A94DB835-70B1-4BA9-8083-77BC5CAEA863}"/>
                  </a:ext>
                </a:extLst>
              </p:cNvPr>
              <p:cNvGrpSpPr/>
              <p:nvPr/>
            </p:nvGrpSpPr>
            <p:grpSpPr>
              <a:xfrm>
                <a:off x="5739769" y="3859582"/>
                <a:ext cx="526500" cy="479235"/>
                <a:chOff x="5832749" y="3620089"/>
                <a:chExt cx="526500" cy="479235"/>
              </a:xfrm>
              <a:gradFill>
                <a:gsLst>
                  <a:gs pos="94000">
                    <a:srgbClr val="C27888">
                      <a:alpha val="60000"/>
                    </a:srgbClr>
                  </a:gs>
                  <a:gs pos="63000">
                    <a:srgbClr val="8B5164">
                      <a:alpha val="63000"/>
                    </a:srgbClr>
                  </a:gs>
                  <a:gs pos="33000">
                    <a:srgbClr val="6D4960">
                      <a:alpha val="70000"/>
                    </a:srgbClr>
                  </a:gs>
                  <a:gs pos="9000">
                    <a:srgbClr val="63506C">
                      <a:lumMod val="99000"/>
                      <a:alpha val="81000"/>
                    </a:srgbClr>
                  </a:gs>
                </a:gsLst>
                <a:lin ang="18900000" scaled="1"/>
              </a:gradFill>
            </p:grpSpPr>
            <p:sp>
              <p:nvSpPr>
                <p:cNvPr id="23" name="Полилиния: фигура 22">
                  <a:extLst>
                    <a:ext uri="{FF2B5EF4-FFF2-40B4-BE49-F238E27FC236}">
                      <a16:creationId xmlns:a16="http://schemas.microsoft.com/office/drawing/2014/main" id="{465CEB7A-051C-4D2F-87C5-14DDA22A796D}"/>
                    </a:ext>
                  </a:extLst>
                </p:cNvPr>
                <p:cNvSpPr/>
                <p:nvPr/>
              </p:nvSpPr>
              <p:spPr>
                <a:xfrm>
                  <a:off x="6156762" y="3795575"/>
                  <a:ext cx="128250" cy="229500"/>
                </a:xfrm>
                <a:custGeom>
                  <a:avLst/>
                  <a:gdLst>
                    <a:gd name="connsiteX0" fmla="*/ 60750 w 128250"/>
                    <a:gd name="connsiteY0" fmla="*/ 155250 h 229500"/>
                    <a:gd name="connsiteX1" fmla="*/ 60750 w 128250"/>
                    <a:gd name="connsiteY1" fmla="*/ 141750 h 229500"/>
                    <a:gd name="connsiteX2" fmla="*/ 13500 w 128250"/>
                    <a:gd name="connsiteY2" fmla="*/ 141750 h 229500"/>
                    <a:gd name="connsiteX3" fmla="*/ 13500 w 128250"/>
                    <a:gd name="connsiteY3" fmla="*/ 216000 h 229500"/>
                    <a:gd name="connsiteX4" fmla="*/ 0 w 128250"/>
                    <a:gd name="connsiteY4" fmla="*/ 216000 h 229500"/>
                    <a:gd name="connsiteX5" fmla="*/ 0 w 128250"/>
                    <a:gd name="connsiteY5" fmla="*/ 229500 h 229500"/>
                    <a:gd name="connsiteX6" fmla="*/ 128250 w 128250"/>
                    <a:gd name="connsiteY6" fmla="*/ 229500 h 229500"/>
                    <a:gd name="connsiteX7" fmla="*/ 128250 w 128250"/>
                    <a:gd name="connsiteY7" fmla="*/ 0 h 229500"/>
                    <a:gd name="connsiteX8" fmla="*/ 71273 w 128250"/>
                    <a:gd name="connsiteY8" fmla="*/ 0 h 229500"/>
                    <a:gd name="connsiteX9" fmla="*/ 57773 w 128250"/>
                    <a:gd name="connsiteY9" fmla="*/ 13500 h 229500"/>
                    <a:gd name="connsiteX10" fmla="*/ 114750 w 128250"/>
                    <a:gd name="connsiteY10" fmla="*/ 13500 h 229500"/>
                    <a:gd name="connsiteX11" fmla="*/ 114750 w 128250"/>
                    <a:gd name="connsiteY11" fmla="*/ 81000 h 229500"/>
                    <a:gd name="connsiteX12" fmla="*/ 6737 w 128250"/>
                    <a:gd name="connsiteY12" fmla="*/ 81000 h 229500"/>
                    <a:gd name="connsiteX13" fmla="*/ 6737 w 128250"/>
                    <a:gd name="connsiteY13" fmla="*/ 94500 h 229500"/>
                    <a:gd name="connsiteX14" fmla="*/ 114750 w 128250"/>
                    <a:gd name="connsiteY14" fmla="*/ 94500 h 229500"/>
                    <a:gd name="connsiteX15" fmla="*/ 114750 w 128250"/>
                    <a:gd name="connsiteY15" fmla="*/ 141750 h 229500"/>
                    <a:gd name="connsiteX16" fmla="*/ 94500 w 128250"/>
                    <a:gd name="connsiteY16" fmla="*/ 141750 h 229500"/>
                    <a:gd name="connsiteX17" fmla="*/ 94500 w 128250"/>
                    <a:gd name="connsiteY17" fmla="*/ 155250 h 229500"/>
                    <a:gd name="connsiteX18" fmla="*/ 114750 w 128250"/>
                    <a:gd name="connsiteY18" fmla="*/ 155250 h 229500"/>
                    <a:gd name="connsiteX19" fmla="*/ 114750 w 128250"/>
                    <a:gd name="connsiteY19" fmla="*/ 216000 h 229500"/>
                    <a:gd name="connsiteX20" fmla="*/ 27000 w 128250"/>
                    <a:gd name="connsiteY20" fmla="*/ 216000 h 229500"/>
                    <a:gd name="connsiteX21" fmla="*/ 27000 w 128250"/>
                    <a:gd name="connsiteY21" fmla="*/ 155250 h 229500"/>
                    <a:gd name="connsiteX22" fmla="*/ 60750 w 128250"/>
                    <a:gd name="connsiteY22" fmla="*/ 155250 h 229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28250" h="229500">
                      <a:moveTo>
                        <a:pt x="60750" y="155250"/>
                      </a:moveTo>
                      <a:lnTo>
                        <a:pt x="60750" y="141750"/>
                      </a:lnTo>
                      <a:lnTo>
                        <a:pt x="13500" y="141750"/>
                      </a:lnTo>
                      <a:lnTo>
                        <a:pt x="13500" y="216000"/>
                      </a:lnTo>
                      <a:lnTo>
                        <a:pt x="0" y="216000"/>
                      </a:lnTo>
                      <a:lnTo>
                        <a:pt x="0" y="229500"/>
                      </a:lnTo>
                      <a:lnTo>
                        <a:pt x="128250" y="229500"/>
                      </a:lnTo>
                      <a:lnTo>
                        <a:pt x="128250" y="0"/>
                      </a:lnTo>
                      <a:lnTo>
                        <a:pt x="71273" y="0"/>
                      </a:lnTo>
                      <a:lnTo>
                        <a:pt x="57773" y="13500"/>
                      </a:lnTo>
                      <a:lnTo>
                        <a:pt x="114750" y="13500"/>
                      </a:lnTo>
                      <a:lnTo>
                        <a:pt x="114750" y="81000"/>
                      </a:lnTo>
                      <a:lnTo>
                        <a:pt x="6737" y="81000"/>
                      </a:lnTo>
                      <a:lnTo>
                        <a:pt x="6737" y="94500"/>
                      </a:lnTo>
                      <a:lnTo>
                        <a:pt x="114750" y="94500"/>
                      </a:lnTo>
                      <a:lnTo>
                        <a:pt x="114750" y="141750"/>
                      </a:lnTo>
                      <a:lnTo>
                        <a:pt x="94500" y="141750"/>
                      </a:lnTo>
                      <a:lnTo>
                        <a:pt x="94500" y="155250"/>
                      </a:lnTo>
                      <a:lnTo>
                        <a:pt x="114750" y="155250"/>
                      </a:lnTo>
                      <a:lnTo>
                        <a:pt x="114750" y="216000"/>
                      </a:lnTo>
                      <a:lnTo>
                        <a:pt x="27000" y="216000"/>
                      </a:lnTo>
                      <a:lnTo>
                        <a:pt x="27000" y="155250"/>
                      </a:lnTo>
                      <a:lnTo>
                        <a:pt x="60750" y="155250"/>
                      </a:ln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" name="Полилиния: фигура 23">
                  <a:extLst>
                    <a:ext uri="{FF2B5EF4-FFF2-40B4-BE49-F238E27FC236}">
                      <a16:creationId xmlns:a16="http://schemas.microsoft.com/office/drawing/2014/main" id="{51E7CE74-68E2-4370-A031-130DE0E02E0A}"/>
                    </a:ext>
                  </a:extLst>
                </p:cNvPr>
                <p:cNvSpPr/>
                <p:nvPr/>
              </p:nvSpPr>
              <p:spPr>
                <a:xfrm>
                  <a:off x="5832749" y="3647075"/>
                  <a:ext cx="526500" cy="452250"/>
                </a:xfrm>
                <a:custGeom>
                  <a:avLst/>
                  <a:gdLst>
                    <a:gd name="connsiteX0" fmla="*/ 476287 w 526500"/>
                    <a:gd name="connsiteY0" fmla="*/ 67500 h 452250"/>
                    <a:gd name="connsiteX1" fmla="*/ 462787 w 526500"/>
                    <a:gd name="connsiteY1" fmla="*/ 81000 h 452250"/>
                    <a:gd name="connsiteX2" fmla="*/ 513000 w 526500"/>
                    <a:gd name="connsiteY2" fmla="*/ 81000 h 452250"/>
                    <a:gd name="connsiteX3" fmla="*/ 513000 w 526500"/>
                    <a:gd name="connsiteY3" fmla="*/ 438750 h 452250"/>
                    <a:gd name="connsiteX4" fmla="*/ 80257 w 526500"/>
                    <a:gd name="connsiteY4" fmla="*/ 438750 h 452250"/>
                    <a:gd name="connsiteX5" fmla="*/ 93960 w 526500"/>
                    <a:gd name="connsiteY5" fmla="*/ 411750 h 452250"/>
                    <a:gd name="connsiteX6" fmla="*/ 94500 w 526500"/>
                    <a:gd name="connsiteY6" fmla="*/ 405000 h 452250"/>
                    <a:gd name="connsiteX7" fmla="*/ 94500 w 526500"/>
                    <a:gd name="connsiteY7" fmla="*/ 81000 h 452250"/>
                    <a:gd name="connsiteX8" fmla="*/ 320477 w 526500"/>
                    <a:gd name="connsiteY8" fmla="*/ 81000 h 452250"/>
                    <a:gd name="connsiteX9" fmla="*/ 333977 w 526500"/>
                    <a:gd name="connsiteY9" fmla="*/ 67500 h 452250"/>
                    <a:gd name="connsiteX10" fmla="*/ 94500 w 526500"/>
                    <a:gd name="connsiteY10" fmla="*/ 67500 h 452250"/>
                    <a:gd name="connsiteX11" fmla="*/ 94500 w 526500"/>
                    <a:gd name="connsiteY11" fmla="*/ 47250 h 452250"/>
                    <a:gd name="connsiteX12" fmla="*/ 47250 w 526500"/>
                    <a:gd name="connsiteY12" fmla="*/ 0 h 452250"/>
                    <a:gd name="connsiteX13" fmla="*/ 0 w 526500"/>
                    <a:gd name="connsiteY13" fmla="*/ 47250 h 452250"/>
                    <a:gd name="connsiteX14" fmla="*/ 0 w 526500"/>
                    <a:gd name="connsiteY14" fmla="*/ 405000 h 452250"/>
                    <a:gd name="connsiteX15" fmla="*/ 540 w 526500"/>
                    <a:gd name="connsiteY15" fmla="*/ 411750 h 452250"/>
                    <a:gd name="connsiteX16" fmla="*/ 44253 w 526500"/>
                    <a:gd name="connsiteY16" fmla="*/ 452068 h 452250"/>
                    <a:gd name="connsiteX17" fmla="*/ 526500 w 526500"/>
                    <a:gd name="connsiteY17" fmla="*/ 452250 h 452250"/>
                    <a:gd name="connsiteX18" fmla="*/ 526500 w 526500"/>
                    <a:gd name="connsiteY18" fmla="*/ 67500 h 452250"/>
                    <a:gd name="connsiteX19" fmla="*/ 13500 w 526500"/>
                    <a:gd name="connsiteY19" fmla="*/ 47250 h 452250"/>
                    <a:gd name="connsiteX20" fmla="*/ 47250 w 526500"/>
                    <a:gd name="connsiteY20" fmla="*/ 13500 h 452250"/>
                    <a:gd name="connsiteX21" fmla="*/ 81000 w 526500"/>
                    <a:gd name="connsiteY21" fmla="*/ 47250 h 452250"/>
                    <a:gd name="connsiteX22" fmla="*/ 81000 w 526500"/>
                    <a:gd name="connsiteY22" fmla="*/ 371993 h 452250"/>
                    <a:gd name="connsiteX23" fmla="*/ 14385 w 526500"/>
                    <a:gd name="connsiteY23" fmla="*/ 371108 h 452250"/>
                    <a:gd name="connsiteX24" fmla="*/ 13500 w 526500"/>
                    <a:gd name="connsiteY24" fmla="*/ 371993 h 452250"/>
                    <a:gd name="connsiteX25" fmla="*/ 13500 w 526500"/>
                    <a:gd name="connsiteY25" fmla="*/ 405000 h 452250"/>
                    <a:gd name="connsiteX26" fmla="*/ 47250 w 526500"/>
                    <a:gd name="connsiteY26" fmla="*/ 371250 h 452250"/>
                    <a:gd name="connsiteX27" fmla="*/ 81000 w 526500"/>
                    <a:gd name="connsiteY27" fmla="*/ 405000 h 452250"/>
                    <a:gd name="connsiteX28" fmla="*/ 47250 w 526500"/>
                    <a:gd name="connsiteY28" fmla="*/ 438750 h 452250"/>
                    <a:gd name="connsiteX29" fmla="*/ 13500 w 526500"/>
                    <a:gd name="connsiteY29" fmla="*/ 405000 h 45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26500" h="452250">
                      <a:moveTo>
                        <a:pt x="476287" y="67500"/>
                      </a:moveTo>
                      <a:lnTo>
                        <a:pt x="462787" y="81000"/>
                      </a:lnTo>
                      <a:lnTo>
                        <a:pt x="513000" y="81000"/>
                      </a:lnTo>
                      <a:lnTo>
                        <a:pt x="513000" y="438750"/>
                      </a:lnTo>
                      <a:lnTo>
                        <a:pt x="80257" y="438750"/>
                      </a:lnTo>
                      <a:cubicBezTo>
                        <a:pt x="87670" y="431502"/>
                        <a:pt x="92486" y="422012"/>
                        <a:pt x="93960" y="411750"/>
                      </a:cubicBezTo>
                      <a:lnTo>
                        <a:pt x="94500" y="405000"/>
                      </a:lnTo>
                      <a:lnTo>
                        <a:pt x="94500" y="81000"/>
                      </a:lnTo>
                      <a:lnTo>
                        <a:pt x="320477" y="81000"/>
                      </a:lnTo>
                      <a:lnTo>
                        <a:pt x="333977" y="67500"/>
                      </a:lnTo>
                      <a:lnTo>
                        <a:pt x="94500" y="67500"/>
                      </a:lnTo>
                      <a:lnTo>
                        <a:pt x="94500" y="47250"/>
                      </a:lnTo>
                      <a:cubicBezTo>
                        <a:pt x="94500" y="21155"/>
                        <a:pt x="73345" y="0"/>
                        <a:pt x="47250" y="0"/>
                      </a:cubicBezTo>
                      <a:cubicBezTo>
                        <a:pt x="21154" y="0"/>
                        <a:pt x="0" y="21155"/>
                        <a:pt x="0" y="47250"/>
                      </a:cubicBezTo>
                      <a:lnTo>
                        <a:pt x="0" y="405000"/>
                      </a:lnTo>
                      <a:lnTo>
                        <a:pt x="540" y="411750"/>
                      </a:lnTo>
                      <a:cubicBezTo>
                        <a:pt x="3767" y="433823"/>
                        <a:pt x="21992" y="450633"/>
                        <a:pt x="44253" y="452068"/>
                      </a:cubicBezTo>
                      <a:lnTo>
                        <a:pt x="526500" y="452250"/>
                      </a:lnTo>
                      <a:lnTo>
                        <a:pt x="526500" y="67500"/>
                      </a:lnTo>
                      <a:close/>
                      <a:moveTo>
                        <a:pt x="13500" y="47250"/>
                      </a:moveTo>
                      <a:cubicBezTo>
                        <a:pt x="13500" y="28611"/>
                        <a:pt x="28611" y="13500"/>
                        <a:pt x="47250" y="13500"/>
                      </a:cubicBezTo>
                      <a:cubicBezTo>
                        <a:pt x="65889" y="13500"/>
                        <a:pt x="81000" y="28611"/>
                        <a:pt x="81000" y="47250"/>
                      </a:cubicBezTo>
                      <a:lnTo>
                        <a:pt x="81000" y="371993"/>
                      </a:lnTo>
                      <a:cubicBezTo>
                        <a:pt x="62849" y="353353"/>
                        <a:pt x="33024" y="352957"/>
                        <a:pt x="14385" y="371108"/>
                      </a:cubicBezTo>
                      <a:cubicBezTo>
                        <a:pt x="14086" y="371398"/>
                        <a:pt x="13791" y="371693"/>
                        <a:pt x="13500" y="371993"/>
                      </a:cubicBezTo>
                      <a:close/>
                      <a:moveTo>
                        <a:pt x="13500" y="405000"/>
                      </a:moveTo>
                      <a:cubicBezTo>
                        <a:pt x="13500" y="386361"/>
                        <a:pt x="28611" y="371250"/>
                        <a:pt x="47250" y="371250"/>
                      </a:cubicBezTo>
                      <a:cubicBezTo>
                        <a:pt x="65889" y="371250"/>
                        <a:pt x="81000" y="386361"/>
                        <a:pt x="81000" y="405000"/>
                      </a:cubicBezTo>
                      <a:cubicBezTo>
                        <a:pt x="81000" y="423639"/>
                        <a:pt x="65889" y="438750"/>
                        <a:pt x="47250" y="438750"/>
                      </a:cubicBezTo>
                      <a:cubicBezTo>
                        <a:pt x="28619" y="438728"/>
                        <a:pt x="13522" y="423631"/>
                        <a:pt x="13500" y="405000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" name="Полилиния: фигура 24">
                  <a:extLst>
                    <a:ext uri="{FF2B5EF4-FFF2-40B4-BE49-F238E27FC236}">
                      <a16:creationId xmlns:a16="http://schemas.microsoft.com/office/drawing/2014/main" id="{F13D3D19-763E-47AB-B0FE-22C61B03077B}"/>
                    </a:ext>
                  </a:extLst>
                </p:cNvPr>
                <p:cNvSpPr/>
                <p:nvPr/>
              </p:nvSpPr>
              <p:spPr>
                <a:xfrm>
                  <a:off x="5987999" y="3795575"/>
                  <a:ext cx="128263" cy="229500"/>
                </a:xfrm>
                <a:custGeom>
                  <a:avLst/>
                  <a:gdLst>
                    <a:gd name="connsiteX0" fmla="*/ 84375 w 128263"/>
                    <a:gd name="connsiteY0" fmla="*/ 13500 h 229500"/>
                    <a:gd name="connsiteX1" fmla="*/ 97848 w 128263"/>
                    <a:gd name="connsiteY1" fmla="*/ 0 h 229500"/>
                    <a:gd name="connsiteX2" fmla="*/ 0 w 128263"/>
                    <a:gd name="connsiteY2" fmla="*/ 0 h 229500"/>
                    <a:gd name="connsiteX3" fmla="*/ 0 w 128263"/>
                    <a:gd name="connsiteY3" fmla="*/ 229500 h 229500"/>
                    <a:gd name="connsiteX4" fmla="*/ 128263 w 128263"/>
                    <a:gd name="connsiteY4" fmla="*/ 229500 h 229500"/>
                    <a:gd name="connsiteX5" fmla="*/ 128263 w 128263"/>
                    <a:gd name="connsiteY5" fmla="*/ 216000 h 229500"/>
                    <a:gd name="connsiteX6" fmla="*/ 114763 w 128263"/>
                    <a:gd name="connsiteY6" fmla="*/ 216000 h 229500"/>
                    <a:gd name="connsiteX7" fmla="*/ 114763 w 128263"/>
                    <a:gd name="connsiteY7" fmla="*/ 141750 h 229500"/>
                    <a:gd name="connsiteX8" fmla="*/ 67513 w 128263"/>
                    <a:gd name="connsiteY8" fmla="*/ 141750 h 229500"/>
                    <a:gd name="connsiteX9" fmla="*/ 67513 w 128263"/>
                    <a:gd name="connsiteY9" fmla="*/ 155250 h 229500"/>
                    <a:gd name="connsiteX10" fmla="*/ 101263 w 128263"/>
                    <a:gd name="connsiteY10" fmla="*/ 155250 h 229500"/>
                    <a:gd name="connsiteX11" fmla="*/ 101263 w 128263"/>
                    <a:gd name="connsiteY11" fmla="*/ 216000 h 229500"/>
                    <a:gd name="connsiteX12" fmla="*/ 13500 w 128263"/>
                    <a:gd name="connsiteY12" fmla="*/ 216000 h 229500"/>
                    <a:gd name="connsiteX13" fmla="*/ 13500 w 128263"/>
                    <a:gd name="connsiteY13" fmla="*/ 155250 h 229500"/>
                    <a:gd name="connsiteX14" fmla="*/ 33763 w 128263"/>
                    <a:gd name="connsiteY14" fmla="*/ 155250 h 229500"/>
                    <a:gd name="connsiteX15" fmla="*/ 33763 w 128263"/>
                    <a:gd name="connsiteY15" fmla="*/ 141750 h 229500"/>
                    <a:gd name="connsiteX16" fmla="*/ 13500 w 128263"/>
                    <a:gd name="connsiteY16" fmla="*/ 141750 h 229500"/>
                    <a:gd name="connsiteX17" fmla="*/ 13500 w 128263"/>
                    <a:gd name="connsiteY17" fmla="*/ 94993 h 229500"/>
                    <a:gd name="connsiteX18" fmla="*/ 55033 w 128263"/>
                    <a:gd name="connsiteY18" fmla="*/ 94993 h 229500"/>
                    <a:gd name="connsiteX19" fmla="*/ 59508 w 128263"/>
                    <a:gd name="connsiteY19" fmla="*/ 81493 h 229500"/>
                    <a:gd name="connsiteX20" fmla="*/ 13500 w 128263"/>
                    <a:gd name="connsiteY20" fmla="*/ 81493 h 229500"/>
                    <a:gd name="connsiteX21" fmla="*/ 13500 w 128263"/>
                    <a:gd name="connsiteY21" fmla="*/ 13500 h 229500"/>
                    <a:gd name="connsiteX22" fmla="*/ 84375 w 128263"/>
                    <a:gd name="connsiteY22" fmla="*/ 13500 h 229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28263" h="229500">
                      <a:moveTo>
                        <a:pt x="84375" y="13500"/>
                      </a:moveTo>
                      <a:lnTo>
                        <a:pt x="97848" y="0"/>
                      </a:lnTo>
                      <a:lnTo>
                        <a:pt x="0" y="0"/>
                      </a:lnTo>
                      <a:lnTo>
                        <a:pt x="0" y="229500"/>
                      </a:lnTo>
                      <a:lnTo>
                        <a:pt x="128263" y="229500"/>
                      </a:lnTo>
                      <a:lnTo>
                        <a:pt x="128263" y="216000"/>
                      </a:lnTo>
                      <a:lnTo>
                        <a:pt x="114763" y="216000"/>
                      </a:lnTo>
                      <a:lnTo>
                        <a:pt x="114763" y="141750"/>
                      </a:lnTo>
                      <a:lnTo>
                        <a:pt x="67513" y="141750"/>
                      </a:lnTo>
                      <a:lnTo>
                        <a:pt x="67513" y="155250"/>
                      </a:lnTo>
                      <a:lnTo>
                        <a:pt x="101263" y="155250"/>
                      </a:lnTo>
                      <a:lnTo>
                        <a:pt x="101263" y="216000"/>
                      </a:lnTo>
                      <a:lnTo>
                        <a:pt x="13500" y="216000"/>
                      </a:lnTo>
                      <a:lnTo>
                        <a:pt x="13500" y="155250"/>
                      </a:lnTo>
                      <a:lnTo>
                        <a:pt x="33763" y="155250"/>
                      </a:lnTo>
                      <a:lnTo>
                        <a:pt x="33763" y="141750"/>
                      </a:lnTo>
                      <a:lnTo>
                        <a:pt x="13500" y="141750"/>
                      </a:lnTo>
                      <a:lnTo>
                        <a:pt x="13500" y="94993"/>
                      </a:lnTo>
                      <a:lnTo>
                        <a:pt x="55033" y="94993"/>
                      </a:lnTo>
                      <a:lnTo>
                        <a:pt x="59508" y="81493"/>
                      </a:lnTo>
                      <a:lnTo>
                        <a:pt x="13500" y="81493"/>
                      </a:lnTo>
                      <a:lnTo>
                        <a:pt x="13500" y="13500"/>
                      </a:lnTo>
                      <a:lnTo>
                        <a:pt x="84375" y="13500"/>
                      </a:ln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6" name="Полилиния: фигура 25">
                  <a:extLst>
                    <a:ext uri="{FF2B5EF4-FFF2-40B4-BE49-F238E27FC236}">
                      <a16:creationId xmlns:a16="http://schemas.microsoft.com/office/drawing/2014/main" id="{0999870D-2877-4C66-8285-2D86FCABD5D3}"/>
                    </a:ext>
                  </a:extLst>
                </p:cNvPr>
                <p:cNvSpPr/>
                <p:nvPr/>
              </p:nvSpPr>
              <p:spPr>
                <a:xfrm>
                  <a:off x="6065624" y="3620089"/>
                  <a:ext cx="266625" cy="266630"/>
                </a:xfrm>
                <a:custGeom>
                  <a:avLst/>
                  <a:gdLst>
                    <a:gd name="connsiteX0" fmla="*/ 0 w 266625"/>
                    <a:gd name="connsiteY0" fmla="*/ 266631 h 266630"/>
                    <a:gd name="connsiteX1" fmla="*/ 63585 w 266625"/>
                    <a:gd name="connsiteY1" fmla="*/ 245659 h 266630"/>
                    <a:gd name="connsiteX2" fmla="*/ 262339 w 266625"/>
                    <a:gd name="connsiteY2" fmla="*/ 46257 h 266630"/>
                    <a:gd name="connsiteX3" fmla="*/ 263489 w 266625"/>
                    <a:gd name="connsiteY3" fmla="*/ 28462 h 266630"/>
                    <a:gd name="connsiteX4" fmla="*/ 262670 w 266625"/>
                    <a:gd name="connsiteY4" fmla="*/ 27613 h 266630"/>
                    <a:gd name="connsiteX5" fmla="*/ 239045 w 266625"/>
                    <a:gd name="connsiteY5" fmla="*/ 3988 h 266630"/>
                    <a:gd name="connsiteX6" fmla="*/ 220269 w 266625"/>
                    <a:gd name="connsiteY6" fmla="*/ 3790 h 266630"/>
                    <a:gd name="connsiteX7" fmla="*/ 220070 w 266625"/>
                    <a:gd name="connsiteY7" fmla="*/ 3988 h 266630"/>
                    <a:gd name="connsiteX8" fmla="*/ 20986 w 266625"/>
                    <a:gd name="connsiteY8" fmla="*/ 203383 h 266630"/>
                    <a:gd name="connsiteX9" fmla="*/ 229554 w 266625"/>
                    <a:gd name="connsiteY9" fmla="*/ 13587 h 266630"/>
                    <a:gd name="connsiteX10" fmla="*/ 252727 w 266625"/>
                    <a:gd name="connsiteY10" fmla="*/ 36773 h 266630"/>
                    <a:gd name="connsiteX11" fmla="*/ 231970 w 266625"/>
                    <a:gd name="connsiteY11" fmla="*/ 57529 h 266630"/>
                    <a:gd name="connsiteX12" fmla="*/ 208784 w 266625"/>
                    <a:gd name="connsiteY12" fmla="*/ 34343 h 266630"/>
                    <a:gd name="connsiteX13" fmla="*/ 196985 w 266625"/>
                    <a:gd name="connsiteY13" fmla="*/ 46149 h 266630"/>
                    <a:gd name="connsiteX14" fmla="*/ 199240 w 266625"/>
                    <a:gd name="connsiteY14" fmla="*/ 43888 h 266630"/>
                    <a:gd name="connsiteX15" fmla="*/ 222676 w 266625"/>
                    <a:gd name="connsiteY15" fmla="*/ 67303 h 266630"/>
                    <a:gd name="connsiteX16" fmla="*/ 220333 w 266625"/>
                    <a:gd name="connsiteY16" fmla="*/ 69814 h 266630"/>
                    <a:gd name="connsiteX17" fmla="*/ 74365 w 266625"/>
                    <a:gd name="connsiteY17" fmla="*/ 215803 h 266630"/>
                    <a:gd name="connsiteX18" fmla="*/ 50895 w 266625"/>
                    <a:gd name="connsiteY18" fmla="*/ 192529 h 266630"/>
                    <a:gd name="connsiteX19" fmla="*/ 32798 w 266625"/>
                    <a:gd name="connsiteY19" fmla="*/ 210660 h 266630"/>
                    <a:gd name="connsiteX20" fmla="*/ 35559 w 266625"/>
                    <a:gd name="connsiteY20" fmla="*/ 207892 h 266630"/>
                    <a:gd name="connsiteX21" fmla="*/ 44584 w 266625"/>
                    <a:gd name="connsiteY21" fmla="*/ 205341 h 266630"/>
                    <a:gd name="connsiteX22" fmla="*/ 56606 w 266625"/>
                    <a:gd name="connsiteY22" fmla="*/ 210376 h 266630"/>
                    <a:gd name="connsiteX23" fmla="*/ 58698 w 266625"/>
                    <a:gd name="connsiteY23" fmla="*/ 231470 h 266630"/>
                    <a:gd name="connsiteX24" fmla="*/ 56322 w 266625"/>
                    <a:gd name="connsiteY24" fmla="*/ 233846 h 266630"/>
                    <a:gd name="connsiteX25" fmla="*/ 28127 w 266625"/>
                    <a:gd name="connsiteY25" fmla="*/ 243148 h 266630"/>
                    <a:gd name="connsiteX26" fmla="*/ 23544 w 266625"/>
                    <a:gd name="connsiteY26" fmla="*/ 238564 h 266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66625" h="266630">
                      <a:moveTo>
                        <a:pt x="0" y="266631"/>
                      </a:moveTo>
                      <a:lnTo>
                        <a:pt x="63585" y="245659"/>
                      </a:lnTo>
                      <a:lnTo>
                        <a:pt x="262339" y="46257"/>
                      </a:lnTo>
                      <a:cubicBezTo>
                        <a:pt x="267570" y="41661"/>
                        <a:pt x="268085" y="33694"/>
                        <a:pt x="263489" y="28462"/>
                      </a:cubicBezTo>
                      <a:cubicBezTo>
                        <a:pt x="263229" y="28167"/>
                        <a:pt x="262956" y="27883"/>
                        <a:pt x="262670" y="27613"/>
                      </a:cubicBezTo>
                      <a:lnTo>
                        <a:pt x="239045" y="3988"/>
                      </a:lnTo>
                      <a:cubicBezTo>
                        <a:pt x="233915" y="-1251"/>
                        <a:pt x="225508" y="-1340"/>
                        <a:pt x="220269" y="3790"/>
                      </a:cubicBezTo>
                      <a:cubicBezTo>
                        <a:pt x="220202" y="3856"/>
                        <a:pt x="220136" y="3922"/>
                        <a:pt x="220070" y="3988"/>
                      </a:cubicBezTo>
                      <a:lnTo>
                        <a:pt x="20986" y="203383"/>
                      </a:lnTo>
                      <a:close/>
                      <a:moveTo>
                        <a:pt x="229554" y="13587"/>
                      </a:moveTo>
                      <a:lnTo>
                        <a:pt x="252727" y="36773"/>
                      </a:lnTo>
                      <a:lnTo>
                        <a:pt x="231970" y="57529"/>
                      </a:lnTo>
                      <a:lnTo>
                        <a:pt x="208784" y="34343"/>
                      </a:lnTo>
                      <a:close/>
                      <a:moveTo>
                        <a:pt x="196985" y="46149"/>
                      </a:moveTo>
                      <a:lnTo>
                        <a:pt x="199240" y="43888"/>
                      </a:lnTo>
                      <a:lnTo>
                        <a:pt x="222676" y="67303"/>
                      </a:lnTo>
                      <a:lnTo>
                        <a:pt x="220333" y="69814"/>
                      </a:lnTo>
                      <a:lnTo>
                        <a:pt x="74365" y="215803"/>
                      </a:lnTo>
                      <a:cubicBezTo>
                        <a:pt x="71776" y="204118"/>
                        <a:pt x="62602" y="195020"/>
                        <a:pt x="50895" y="192529"/>
                      </a:cubicBezTo>
                      <a:close/>
                      <a:moveTo>
                        <a:pt x="32798" y="210660"/>
                      </a:moveTo>
                      <a:lnTo>
                        <a:pt x="35559" y="207892"/>
                      </a:lnTo>
                      <a:cubicBezTo>
                        <a:pt x="38280" y="206239"/>
                        <a:pt x="41400" y="205357"/>
                        <a:pt x="44584" y="205341"/>
                      </a:cubicBezTo>
                      <a:cubicBezTo>
                        <a:pt x="49104" y="205342"/>
                        <a:pt x="53434" y="207156"/>
                        <a:pt x="56606" y="210376"/>
                      </a:cubicBezTo>
                      <a:cubicBezTo>
                        <a:pt x="62357" y="215955"/>
                        <a:pt x="63242" y="224871"/>
                        <a:pt x="58698" y="231470"/>
                      </a:cubicBezTo>
                      <a:lnTo>
                        <a:pt x="56322" y="233846"/>
                      </a:lnTo>
                      <a:lnTo>
                        <a:pt x="28127" y="243148"/>
                      </a:lnTo>
                      <a:lnTo>
                        <a:pt x="23544" y="238564"/>
                      </a:ln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sp>
            <p:nvSpPr>
              <p:cNvPr id="2" name="Рисунок 38" descr="Перо для каллиграфии контур">
                <a:extLst>
                  <a:ext uri="{FF2B5EF4-FFF2-40B4-BE49-F238E27FC236}">
                    <a16:creationId xmlns:a16="http://schemas.microsoft.com/office/drawing/2014/main" id="{24CE53F0-5DD8-4A0E-85D8-F224CECBA3C4}"/>
                  </a:ext>
                </a:extLst>
              </p:cNvPr>
              <p:cNvSpPr/>
              <p:nvPr/>
            </p:nvSpPr>
            <p:spPr>
              <a:xfrm flipH="1">
                <a:off x="926675" y="3831887"/>
                <a:ext cx="461288" cy="611813"/>
              </a:xfrm>
              <a:custGeom>
                <a:avLst/>
                <a:gdLst>
                  <a:gd name="connsiteX0" fmla="*/ 461288 w 461288"/>
                  <a:gd name="connsiteY0" fmla="*/ 0 h 611813"/>
                  <a:gd name="connsiteX1" fmla="*/ 171531 w 461288"/>
                  <a:gd name="connsiteY1" fmla="*/ 315900 h 611813"/>
                  <a:gd name="connsiteX2" fmla="*/ 186584 w 461288"/>
                  <a:gd name="connsiteY2" fmla="*/ 330953 h 611813"/>
                  <a:gd name="connsiteX3" fmla="*/ 174508 w 461288"/>
                  <a:gd name="connsiteY3" fmla="*/ 342225 h 611813"/>
                  <a:gd name="connsiteX4" fmla="*/ 71753 w 461288"/>
                  <a:gd name="connsiteY4" fmla="*/ 412216 h 611813"/>
                  <a:gd name="connsiteX5" fmla="*/ 64024 w 461288"/>
                  <a:gd name="connsiteY5" fmla="*/ 414099 h 611813"/>
                  <a:gd name="connsiteX6" fmla="*/ 63430 w 461288"/>
                  <a:gd name="connsiteY6" fmla="*/ 418541 h 611813"/>
                  <a:gd name="connsiteX7" fmla="*/ 3766 w 461288"/>
                  <a:gd name="connsiteY7" fmla="*/ 561917 h 611813"/>
                  <a:gd name="connsiteX8" fmla="*/ 0 w 461288"/>
                  <a:gd name="connsiteY8" fmla="*/ 566642 h 611813"/>
                  <a:gd name="connsiteX9" fmla="*/ 45178 w 461288"/>
                  <a:gd name="connsiteY9" fmla="*/ 611813 h 611813"/>
                  <a:gd name="connsiteX10" fmla="*/ 49903 w 461288"/>
                  <a:gd name="connsiteY10" fmla="*/ 608047 h 611813"/>
                  <a:gd name="connsiteX11" fmla="*/ 193279 w 461288"/>
                  <a:gd name="connsiteY11" fmla="*/ 548377 h 611813"/>
                  <a:gd name="connsiteX12" fmla="*/ 198004 w 461288"/>
                  <a:gd name="connsiteY12" fmla="*/ 547634 h 611813"/>
                  <a:gd name="connsiteX13" fmla="*/ 198869 w 461288"/>
                  <a:gd name="connsiteY13" fmla="*/ 542909 h 611813"/>
                  <a:gd name="connsiteX14" fmla="*/ 269602 w 461288"/>
                  <a:gd name="connsiteY14" fmla="*/ 437191 h 611813"/>
                  <a:gd name="connsiteX15" fmla="*/ 281138 w 461288"/>
                  <a:gd name="connsiteY15" fmla="*/ 425453 h 611813"/>
                  <a:gd name="connsiteX16" fmla="*/ 296379 w 461288"/>
                  <a:gd name="connsiteY16" fmla="*/ 440775 h 611813"/>
                  <a:gd name="connsiteX17" fmla="*/ 461288 w 461288"/>
                  <a:gd name="connsiteY17" fmla="*/ 262771 h 611813"/>
                  <a:gd name="connsiteX18" fmla="*/ 461288 w 461288"/>
                  <a:gd name="connsiteY18" fmla="*/ 242912 h 611813"/>
                  <a:gd name="connsiteX19" fmla="*/ 296015 w 461288"/>
                  <a:gd name="connsiteY19" fmla="*/ 421288 h 611813"/>
                  <a:gd name="connsiteX20" fmla="*/ 190215 w 461288"/>
                  <a:gd name="connsiteY20" fmla="*/ 315488 h 611813"/>
                  <a:gd name="connsiteX21" fmla="*/ 461288 w 461288"/>
                  <a:gd name="connsiteY21" fmla="*/ 19973 h 611813"/>
                  <a:gd name="connsiteX22" fmla="*/ 259997 w 461288"/>
                  <a:gd name="connsiteY22" fmla="*/ 427721 h 611813"/>
                  <a:gd name="connsiteX23" fmla="*/ 186766 w 461288"/>
                  <a:gd name="connsiteY23" fmla="*/ 535775 h 611813"/>
                  <a:gd name="connsiteX24" fmla="*/ 46305 w 461288"/>
                  <a:gd name="connsiteY24" fmla="*/ 593858 h 611813"/>
                  <a:gd name="connsiteX25" fmla="*/ 36855 w 461288"/>
                  <a:gd name="connsiteY25" fmla="*/ 584408 h 611813"/>
                  <a:gd name="connsiteX26" fmla="*/ 121763 w 461288"/>
                  <a:gd name="connsiteY26" fmla="*/ 499500 h 611813"/>
                  <a:gd name="connsiteX27" fmla="*/ 145540 w 461288"/>
                  <a:gd name="connsiteY27" fmla="*/ 489956 h 611813"/>
                  <a:gd name="connsiteX28" fmla="*/ 135996 w 461288"/>
                  <a:gd name="connsiteY28" fmla="*/ 466179 h 611813"/>
                  <a:gd name="connsiteX29" fmla="*/ 112219 w 461288"/>
                  <a:gd name="connsiteY29" fmla="*/ 475723 h 611813"/>
                  <a:gd name="connsiteX30" fmla="*/ 112219 w 461288"/>
                  <a:gd name="connsiteY30" fmla="*/ 489956 h 611813"/>
                  <a:gd name="connsiteX31" fmla="*/ 27317 w 461288"/>
                  <a:gd name="connsiteY31" fmla="*/ 574871 h 611813"/>
                  <a:gd name="connsiteX32" fmla="*/ 17955 w 461288"/>
                  <a:gd name="connsiteY32" fmla="*/ 565508 h 611813"/>
                  <a:gd name="connsiteX33" fmla="*/ 76079 w 461288"/>
                  <a:gd name="connsiteY33" fmla="*/ 424838 h 611813"/>
                  <a:gd name="connsiteX34" fmla="*/ 183884 w 461288"/>
                  <a:gd name="connsiteY34" fmla="*/ 351938 h 611813"/>
                  <a:gd name="connsiteX35" fmla="*/ 196135 w 461288"/>
                  <a:gd name="connsiteY35" fmla="*/ 340511 h 611813"/>
                  <a:gd name="connsiteX36" fmla="*/ 271613 w 461288"/>
                  <a:gd name="connsiteY36" fmla="*/ 415942 h 61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61288" h="611813">
                    <a:moveTo>
                      <a:pt x="461288" y="0"/>
                    </a:moveTo>
                    <a:lnTo>
                      <a:pt x="171531" y="315900"/>
                    </a:lnTo>
                    <a:lnTo>
                      <a:pt x="186584" y="330953"/>
                    </a:lnTo>
                    <a:lnTo>
                      <a:pt x="174508" y="342225"/>
                    </a:lnTo>
                    <a:cubicBezTo>
                      <a:pt x="121763" y="394875"/>
                      <a:pt x="82431" y="409111"/>
                      <a:pt x="71753" y="412216"/>
                    </a:cubicBezTo>
                    <a:lnTo>
                      <a:pt x="64024" y="414099"/>
                    </a:lnTo>
                    <a:lnTo>
                      <a:pt x="63430" y="418541"/>
                    </a:lnTo>
                    <a:cubicBezTo>
                      <a:pt x="54979" y="470327"/>
                      <a:pt x="34548" y="519423"/>
                      <a:pt x="3766" y="561917"/>
                    </a:cubicBezTo>
                    <a:lnTo>
                      <a:pt x="0" y="566642"/>
                    </a:lnTo>
                    <a:lnTo>
                      <a:pt x="45178" y="611813"/>
                    </a:lnTo>
                    <a:lnTo>
                      <a:pt x="49903" y="608047"/>
                    </a:lnTo>
                    <a:cubicBezTo>
                      <a:pt x="92401" y="577271"/>
                      <a:pt x="141496" y="556839"/>
                      <a:pt x="193279" y="548377"/>
                    </a:cubicBezTo>
                    <a:lnTo>
                      <a:pt x="198004" y="547634"/>
                    </a:lnTo>
                    <a:lnTo>
                      <a:pt x="198869" y="542909"/>
                    </a:lnTo>
                    <a:cubicBezTo>
                      <a:pt x="198949" y="542477"/>
                      <a:pt x="207475" y="499426"/>
                      <a:pt x="269602" y="437191"/>
                    </a:cubicBezTo>
                    <a:lnTo>
                      <a:pt x="281138" y="425453"/>
                    </a:lnTo>
                    <a:lnTo>
                      <a:pt x="296379" y="440775"/>
                    </a:lnTo>
                    <a:lnTo>
                      <a:pt x="461288" y="262771"/>
                    </a:lnTo>
                    <a:lnTo>
                      <a:pt x="461288" y="242912"/>
                    </a:lnTo>
                    <a:lnTo>
                      <a:pt x="296015" y="421288"/>
                    </a:lnTo>
                    <a:lnTo>
                      <a:pt x="190215" y="315488"/>
                    </a:lnTo>
                    <a:lnTo>
                      <a:pt x="461288" y="19973"/>
                    </a:lnTo>
                    <a:close/>
                    <a:moveTo>
                      <a:pt x="259997" y="427721"/>
                    </a:moveTo>
                    <a:cubicBezTo>
                      <a:pt x="206111" y="481721"/>
                      <a:pt x="190674" y="522342"/>
                      <a:pt x="186766" y="535775"/>
                    </a:cubicBezTo>
                    <a:cubicBezTo>
                      <a:pt x="136258" y="544620"/>
                      <a:pt x="88309" y="564449"/>
                      <a:pt x="46305" y="593858"/>
                    </a:cubicBezTo>
                    <a:lnTo>
                      <a:pt x="36855" y="584408"/>
                    </a:lnTo>
                    <a:lnTo>
                      <a:pt x="121763" y="499500"/>
                    </a:lnTo>
                    <a:cubicBezTo>
                      <a:pt x="130965" y="503431"/>
                      <a:pt x="141610" y="499157"/>
                      <a:pt x="145540" y="489956"/>
                    </a:cubicBezTo>
                    <a:cubicBezTo>
                      <a:pt x="149471" y="480754"/>
                      <a:pt x="145197" y="470109"/>
                      <a:pt x="135996" y="466179"/>
                    </a:cubicBezTo>
                    <a:cubicBezTo>
                      <a:pt x="126795" y="462248"/>
                      <a:pt x="116149" y="466522"/>
                      <a:pt x="112219" y="475723"/>
                    </a:cubicBezTo>
                    <a:cubicBezTo>
                      <a:pt x="110277" y="480269"/>
                      <a:pt x="110277" y="485410"/>
                      <a:pt x="112219" y="489956"/>
                    </a:cubicBezTo>
                    <a:lnTo>
                      <a:pt x="27317" y="574871"/>
                    </a:lnTo>
                    <a:lnTo>
                      <a:pt x="17955" y="565508"/>
                    </a:lnTo>
                    <a:cubicBezTo>
                      <a:pt x="47409" y="523447"/>
                      <a:pt x="67252" y="475423"/>
                      <a:pt x="76079" y="424838"/>
                    </a:cubicBezTo>
                    <a:cubicBezTo>
                      <a:pt x="93407" y="420262"/>
                      <a:pt x="134129" y="401598"/>
                      <a:pt x="183884" y="351938"/>
                    </a:cubicBezTo>
                    <a:lnTo>
                      <a:pt x="196135" y="340511"/>
                    </a:lnTo>
                    <a:lnTo>
                      <a:pt x="271613" y="415942"/>
                    </a:lnTo>
                    <a:close/>
                  </a:path>
                </a:pathLst>
              </a:custGeom>
              <a:gradFill>
                <a:gsLst>
                  <a:gs pos="89000">
                    <a:srgbClr val="C27888">
                      <a:alpha val="60000"/>
                    </a:srgbClr>
                  </a:gs>
                  <a:gs pos="71000">
                    <a:srgbClr val="8B5164">
                      <a:alpha val="63000"/>
                    </a:srgbClr>
                  </a:gs>
                  <a:gs pos="100000">
                    <a:srgbClr val="FFE181">
                      <a:alpha val="9804"/>
                    </a:srgbClr>
                  </a:gs>
                  <a:gs pos="52000">
                    <a:srgbClr val="6D4960">
                      <a:alpha val="70000"/>
                    </a:srgbClr>
                  </a:gs>
                  <a:gs pos="32000">
                    <a:srgbClr val="63506C">
                      <a:lumMod val="99000"/>
                      <a:alpha val="81000"/>
                    </a:srgbClr>
                  </a:gs>
                </a:gsLst>
                <a:lin ang="18900000" scaled="1"/>
              </a:gradFill>
              <a:ln w="67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grpSp>
            <p:nvGrpSpPr>
              <p:cNvPr id="4" name="Рисунок 44" descr="Кредит контур">
                <a:extLst>
                  <a:ext uri="{FF2B5EF4-FFF2-40B4-BE49-F238E27FC236}">
                    <a16:creationId xmlns:a16="http://schemas.microsoft.com/office/drawing/2014/main" id="{9A141E24-F744-41EB-99A0-ECFAC250E9EE}"/>
                  </a:ext>
                </a:extLst>
              </p:cNvPr>
              <p:cNvGrpSpPr/>
              <p:nvPr/>
            </p:nvGrpSpPr>
            <p:grpSpPr>
              <a:xfrm>
                <a:off x="3109482" y="3893464"/>
                <a:ext cx="593556" cy="522499"/>
                <a:chOff x="3129475" y="3702222"/>
                <a:chExt cx="593556" cy="522499"/>
              </a:xfrm>
              <a:gradFill>
                <a:gsLst>
                  <a:gs pos="89000">
                    <a:srgbClr val="C27888">
                      <a:alpha val="60000"/>
                    </a:srgbClr>
                  </a:gs>
                  <a:gs pos="71000">
                    <a:srgbClr val="8B5164">
                      <a:alpha val="63000"/>
                    </a:srgbClr>
                  </a:gs>
                  <a:gs pos="100000">
                    <a:srgbClr val="FFE181">
                      <a:alpha val="9804"/>
                    </a:srgbClr>
                  </a:gs>
                  <a:gs pos="52000">
                    <a:srgbClr val="6D4960">
                      <a:alpha val="70000"/>
                    </a:srgbClr>
                  </a:gs>
                  <a:gs pos="32000">
                    <a:srgbClr val="63506C">
                      <a:lumMod val="99000"/>
                      <a:alpha val="81000"/>
                    </a:srgbClr>
                  </a:gs>
                </a:gsLst>
                <a:lin ang="18900000" scaled="1"/>
              </a:gradFill>
            </p:grpSpPr>
            <p:sp>
              <p:nvSpPr>
                <p:cNvPr id="16" name="Полилиния: фигура 15">
                  <a:extLst>
                    <a:ext uri="{FF2B5EF4-FFF2-40B4-BE49-F238E27FC236}">
                      <a16:creationId xmlns:a16="http://schemas.microsoft.com/office/drawing/2014/main" id="{F133D593-242B-4BC2-B61A-9CB06BE81371}"/>
                    </a:ext>
                  </a:extLst>
                </p:cNvPr>
                <p:cNvSpPr/>
                <p:nvPr/>
              </p:nvSpPr>
              <p:spPr>
                <a:xfrm>
                  <a:off x="3129475" y="4069574"/>
                  <a:ext cx="314154" cy="85546"/>
                </a:xfrm>
                <a:custGeom>
                  <a:avLst/>
                  <a:gdLst>
                    <a:gd name="connsiteX0" fmla="*/ 6759 w 314154"/>
                    <a:gd name="connsiteY0" fmla="*/ 85546 h 85546"/>
                    <a:gd name="connsiteX1" fmla="*/ 9682 w 314154"/>
                    <a:gd name="connsiteY1" fmla="*/ 84871 h 85546"/>
                    <a:gd name="connsiteX2" fmla="*/ 146430 w 314154"/>
                    <a:gd name="connsiteY2" fmla="*/ 19133 h 85546"/>
                    <a:gd name="connsiteX3" fmla="*/ 166640 w 314154"/>
                    <a:gd name="connsiteY3" fmla="*/ 13504 h 85546"/>
                    <a:gd name="connsiteX4" fmla="*/ 286925 w 314154"/>
                    <a:gd name="connsiteY4" fmla="*/ 13504 h 85546"/>
                    <a:gd name="connsiteX5" fmla="*/ 300525 w 314154"/>
                    <a:gd name="connsiteY5" fmla="*/ 26505 h 85546"/>
                    <a:gd name="connsiteX6" fmla="*/ 287524 w 314154"/>
                    <a:gd name="connsiteY6" fmla="*/ 40105 h 85546"/>
                    <a:gd name="connsiteX7" fmla="*/ 286925 w 314154"/>
                    <a:gd name="connsiteY7" fmla="*/ 40105 h 85546"/>
                    <a:gd name="connsiteX8" fmla="*/ 196711 w 314154"/>
                    <a:gd name="connsiteY8" fmla="*/ 40105 h 85546"/>
                    <a:gd name="connsiteX9" fmla="*/ 189961 w 314154"/>
                    <a:gd name="connsiteY9" fmla="*/ 46855 h 85546"/>
                    <a:gd name="connsiteX10" fmla="*/ 196711 w 314154"/>
                    <a:gd name="connsiteY10" fmla="*/ 53605 h 85546"/>
                    <a:gd name="connsiteX11" fmla="*/ 286925 w 314154"/>
                    <a:gd name="connsiteY11" fmla="*/ 53605 h 85546"/>
                    <a:gd name="connsiteX12" fmla="*/ 314151 w 314154"/>
                    <a:gd name="connsiteY12" fmla="*/ 27230 h 85546"/>
                    <a:gd name="connsiteX13" fmla="*/ 287775 w 314154"/>
                    <a:gd name="connsiteY13" fmla="*/ 4 h 85546"/>
                    <a:gd name="connsiteX14" fmla="*/ 286925 w 314154"/>
                    <a:gd name="connsiteY14" fmla="*/ 4 h 85546"/>
                    <a:gd name="connsiteX15" fmla="*/ 166640 w 314154"/>
                    <a:gd name="connsiteY15" fmla="*/ 4 h 85546"/>
                    <a:gd name="connsiteX16" fmla="*/ 140159 w 314154"/>
                    <a:gd name="connsiteY16" fmla="*/ 7186 h 85546"/>
                    <a:gd name="connsiteX17" fmla="*/ 3809 w 314154"/>
                    <a:gd name="connsiteY17" fmla="*/ 72715 h 85546"/>
                    <a:gd name="connsiteX18" fmla="*/ 677 w 314154"/>
                    <a:gd name="connsiteY18" fmla="*/ 81732 h 85546"/>
                    <a:gd name="connsiteX19" fmla="*/ 6732 w 314154"/>
                    <a:gd name="connsiteY19" fmla="*/ 85540 h 85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4154" h="85546">
                      <a:moveTo>
                        <a:pt x="6759" y="85546"/>
                      </a:moveTo>
                      <a:cubicBezTo>
                        <a:pt x="7772" y="85544"/>
                        <a:pt x="8771" y="85313"/>
                        <a:pt x="9682" y="84871"/>
                      </a:cubicBezTo>
                      <a:lnTo>
                        <a:pt x="146430" y="19133"/>
                      </a:lnTo>
                      <a:cubicBezTo>
                        <a:pt x="152554" y="15510"/>
                        <a:pt x="159525" y="13568"/>
                        <a:pt x="166640" y="13504"/>
                      </a:cubicBezTo>
                      <a:lnTo>
                        <a:pt x="286925" y="13504"/>
                      </a:lnTo>
                      <a:cubicBezTo>
                        <a:pt x="294271" y="13338"/>
                        <a:pt x="300360" y="19159"/>
                        <a:pt x="300525" y="26505"/>
                      </a:cubicBezTo>
                      <a:cubicBezTo>
                        <a:pt x="300691" y="33851"/>
                        <a:pt x="294870" y="39940"/>
                        <a:pt x="287524" y="40105"/>
                      </a:cubicBezTo>
                      <a:cubicBezTo>
                        <a:pt x="287324" y="40110"/>
                        <a:pt x="287124" y="40110"/>
                        <a:pt x="286925" y="40105"/>
                      </a:cubicBezTo>
                      <a:lnTo>
                        <a:pt x="196711" y="40105"/>
                      </a:lnTo>
                      <a:cubicBezTo>
                        <a:pt x="192983" y="40105"/>
                        <a:pt x="189961" y="43127"/>
                        <a:pt x="189961" y="46855"/>
                      </a:cubicBezTo>
                      <a:cubicBezTo>
                        <a:pt x="189961" y="50583"/>
                        <a:pt x="192983" y="53605"/>
                        <a:pt x="196711" y="53605"/>
                      </a:cubicBezTo>
                      <a:lnTo>
                        <a:pt x="286925" y="53605"/>
                      </a:lnTo>
                      <a:cubicBezTo>
                        <a:pt x="301726" y="53840"/>
                        <a:pt x="313916" y="42032"/>
                        <a:pt x="314151" y="27230"/>
                      </a:cubicBezTo>
                      <a:cubicBezTo>
                        <a:pt x="314386" y="12428"/>
                        <a:pt x="302577" y="238"/>
                        <a:pt x="287775" y="4"/>
                      </a:cubicBezTo>
                      <a:cubicBezTo>
                        <a:pt x="287492" y="-1"/>
                        <a:pt x="287208" y="-1"/>
                        <a:pt x="286925" y="4"/>
                      </a:cubicBezTo>
                      <a:lnTo>
                        <a:pt x="166640" y="4"/>
                      </a:lnTo>
                      <a:cubicBezTo>
                        <a:pt x="157340" y="68"/>
                        <a:pt x="148217" y="2543"/>
                        <a:pt x="140159" y="7186"/>
                      </a:cubicBezTo>
                      <a:lnTo>
                        <a:pt x="3809" y="72715"/>
                      </a:lnTo>
                      <a:cubicBezTo>
                        <a:pt x="454" y="74339"/>
                        <a:pt x="-948" y="78376"/>
                        <a:pt x="677" y="81732"/>
                      </a:cubicBezTo>
                      <a:cubicBezTo>
                        <a:pt x="1801" y="84054"/>
                        <a:pt x="4152" y="85532"/>
                        <a:pt x="6732" y="85540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" name="Полилиния: фигура 16">
                  <a:extLst>
                    <a:ext uri="{FF2B5EF4-FFF2-40B4-BE49-F238E27FC236}">
                      <a16:creationId xmlns:a16="http://schemas.microsoft.com/office/drawing/2014/main" id="{848DBF21-EB44-49BD-96AC-9E09516707BF}"/>
                    </a:ext>
                  </a:extLst>
                </p:cNvPr>
                <p:cNvSpPr/>
                <p:nvPr/>
              </p:nvSpPr>
              <p:spPr>
                <a:xfrm>
                  <a:off x="3197468" y="4028964"/>
                  <a:ext cx="381053" cy="195757"/>
                </a:xfrm>
                <a:custGeom>
                  <a:avLst/>
                  <a:gdLst>
                    <a:gd name="connsiteX0" fmla="*/ 225533 w 381053"/>
                    <a:gd name="connsiteY0" fmla="*/ 137618 h 195757"/>
                    <a:gd name="connsiteX1" fmla="*/ 217433 w 381053"/>
                    <a:gd name="connsiteY1" fmla="*/ 140372 h 195757"/>
                    <a:gd name="connsiteX2" fmla="*/ 123703 w 381053"/>
                    <a:gd name="connsiteY2" fmla="*/ 140372 h 195757"/>
                    <a:gd name="connsiteX3" fmla="*/ 2128 w 381053"/>
                    <a:gd name="connsiteY3" fmla="*/ 184085 h 195757"/>
                    <a:gd name="connsiteX4" fmla="*/ 1831 w 381053"/>
                    <a:gd name="connsiteY4" fmla="*/ 193629 h 195757"/>
                    <a:gd name="connsiteX5" fmla="*/ 11376 w 381053"/>
                    <a:gd name="connsiteY5" fmla="*/ 193926 h 195757"/>
                    <a:gd name="connsiteX6" fmla="*/ 123703 w 381053"/>
                    <a:gd name="connsiteY6" fmla="*/ 153905 h 195757"/>
                    <a:gd name="connsiteX7" fmla="*/ 217433 w 381053"/>
                    <a:gd name="connsiteY7" fmla="*/ 153905 h 195757"/>
                    <a:gd name="connsiteX8" fmla="*/ 233444 w 381053"/>
                    <a:gd name="connsiteY8" fmla="*/ 148593 h 195757"/>
                    <a:gd name="connsiteX9" fmla="*/ 371272 w 381053"/>
                    <a:gd name="connsiteY9" fmla="*/ 47795 h 195757"/>
                    <a:gd name="connsiteX10" fmla="*/ 372055 w 381053"/>
                    <a:gd name="connsiteY10" fmla="*/ 47120 h 195757"/>
                    <a:gd name="connsiteX11" fmla="*/ 381053 w 381053"/>
                    <a:gd name="connsiteY11" fmla="*/ 26810 h 195757"/>
                    <a:gd name="connsiteX12" fmla="*/ 354256 w 381053"/>
                    <a:gd name="connsiteY12" fmla="*/ 5 h 195757"/>
                    <a:gd name="connsiteX13" fmla="*/ 340371 w 381053"/>
                    <a:gd name="connsiteY13" fmla="*/ 3907 h 195757"/>
                    <a:gd name="connsiteX14" fmla="*/ 254646 w 381053"/>
                    <a:gd name="connsiteY14" fmla="*/ 53033 h 195757"/>
                    <a:gd name="connsiteX15" fmla="*/ 252145 w 381053"/>
                    <a:gd name="connsiteY15" fmla="*/ 62250 h 195757"/>
                    <a:gd name="connsiteX16" fmla="*/ 261362 w 381053"/>
                    <a:gd name="connsiteY16" fmla="*/ 64751 h 195757"/>
                    <a:gd name="connsiteX17" fmla="*/ 347452 w 381053"/>
                    <a:gd name="connsiteY17" fmla="*/ 15382 h 195757"/>
                    <a:gd name="connsiteX18" fmla="*/ 354256 w 381053"/>
                    <a:gd name="connsiteY18" fmla="*/ 13505 h 195757"/>
                    <a:gd name="connsiteX19" fmla="*/ 367553 w 381053"/>
                    <a:gd name="connsiteY19" fmla="*/ 26810 h 195757"/>
                    <a:gd name="connsiteX20" fmla="*/ 362828 w 381053"/>
                    <a:gd name="connsiteY20" fmla="*/ 37232 h 19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81053" h="195757">
                      <a:moveTo>
                        <a:pt x="225533" y="137618"/>
                      </a:moveTo>
                      <a:cubicBezTo>
                        <a:pt x="223201" y="139385"/>
                        <a:pt x="220359" y="140351"/>
                        <a:pt x="217433" y="140372"/>
                      </a:cubicBezTo>
                      <a:lnTo>
                        <a:pt x="123703" y="140372"/>
                      </a:lnTo>
                      <a:cubicBezTo>
                        <a:pt x="73874" y="140372"/>
                        <a:pt x="32976" y="155080"/>
                        <a:pt x="2128" y="184085"/>
                      </a:cubicBezTo>
                      <a:cubicBezTo>
                        <a:pt x="-589" y="186638"/>
                        <a:pt x="-722" y="190911"/>
                        <a:pt x="1831" y="193629"/>
                      </a:cubicBezTo>
                      <a:cubicBezTo>
                        <a:pt x="4385" y="196347"/>
                        <a:pt x="8658" y="196480"/>
                        <a:pt x="11376" y="193926"/>
                      </a:cubicBezTo>
                      <a:cubicBezTo>
                        <a:pt x="39631" y="167345"/>
                        <a:pt x="77425" y="153905"/>
                        <a:pt x="123703" y="153905"/>
                      </a:cubicBezTo>
                      <a:lnTo>
                        <a:pt x="217433" y="153905"/>
                      </a:lnTo>
                      <a:cubicBezTo>
                        <a:pt x="223200" y="153886"/>
                        <a:pt x="228810" y="152025"/>
                        <a:pt x="233444" y="148593"/>
                      </a:cubicBezTo>
                      <a:lnTo>
                        <a:pt x="371272" y="47795"/>
                      </a:lnTo>
                      <a:lnTo>
                        <a:pt x="372055" y="47120"/>
                      </a:lnTo>
                      <a:cubicBezTo>
                        <a:pt x="377642" y="41819"/>
                        <a:pt x="380881" y="34509"/>
                        <a:pt x="381053" y="26810"/>
                      </a:cubicBezTo>
                      <a:cubicBezTo>
                        <a:pt x="381038" y="12015"/>
                        <a:pt x="369050" y="24"/>
                        <a:pt x="354256" y="5"/>
                      </a:cubicBezTo>
                      <a:cubicBezTo>
                        <a:pt x="349344" y="-96"/>
                        <a:pt x="344511" y="1261"/>
                        <a:pt x="340371" y="3907"/>
                      </a:cubicBezTo>
                      <a:lnTo>
                        <a:pt x="254646" y="53033"/>
                      </a:lnTo>
                      <a:cubicBezTo>
                        <a:pt x="251410" y="54888"/>
                        <a:pt x="250290" y="59014"/>
                        <a:pt x="252145" y="62250"/>
                      </a:cubicBezTo>
                      <a:cubicBezTo>
                        <a:pt x="254000" y="65486"/>
                        <a:pt x="258126" y="66606"/>
                        <a:pt x="261362" y="64751"/>
                      </a:cubicBezTo>
                      <a:lnTo>
                        <a:pt x="347452" y="15382"/>
                      </a:lnTo>
                      <a:cubicBezTo>
                        <a:pt x="349477" y="14080"/>
                        <a:pt x="351850" y="13425"/>
                        <a:pt x="354256" y="13505"/>
                      </a:cubicBezTo>
                      <a:cubicBezTo>
                        <a:pt x="361598" y="13517"/>
                        <a:pt x="367546" y="19468"/>
                        <a:pt x="367553" y="26810"/>
                      </a:cubicBezTo>
                      <a:cubicBezTo>
                        <a:pt x="367353" y="30756"/>
                        <a:pt x="365665" y="34480"/>
                        <a:pt x="362828" y="37232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9" name="Полилиния: фигура 18">
                  <a:extLst>
                    <a:ext uri="{FF2B5EF4-FFF2-40B4-BE49-F238E27FC236}">
                      <a16:creationId xmlns:a16="http://schemas.microsoft.com/office/drawing/2014/main" id="{7E605F44-FC23-4D7A-B344-A73D3F92F5AF}"/>
                    </a:ext>
                  </a:extLst>
                </p:cNvPr>
                <p:cNvSpPr/>
                <p:nvPr/>
              </p:nvSpPr>
              <p:spPr>
                <a:xfrm>
                  <a:off x="3314872" y="3847564"/>
                  <a:ext cx="63887" cy="64555"/>
                </a:xfrm>
                <a:custGeom>
                  <a:avLst/>
                  <a:gdLst>
                    <a:gd name="connsiteX0" fmla="*/ 24916 w 63887"/>
                    <a:gd name="connsiteY0" fmla="*/ 64550 h 64555"/>
                    <a:gd name="connsiteX1" fmla="*/ 52408 w 63887"/>
                    <a:gd name="connsiteY1" fmla="*/ 51887 h 64555"/>
                    <a:gd name="connsiteX2" fmla="*/ 56458 w 63887"/>
                    <a:gd name="connsiteY2" fmla="*/ 6662 h 64555"/>
                    <a:gd name="connsiteX3" fmla="*/ 38969 w 63887"/>
                    <a:gd name="connsiteY3" fmla="*/ 6 h 64555"/>
                    <a:gd name="connsiteX4" fmla="*/ 11476 w 63887"/>
                    <a:gd name="connsiteY4" fmla="*/ 12656 h 64555"/>
                    <a:gd name="connsiteX5" fmla="*/ 7426 w 63887"/>
                    <a:gd name="connsiteY5" fmla="*/ 57881 h 64555"/>
                    <a:gd name="connsiteX6" fmla="*/ 24916 w 63887"/>
                    <a:gd name="connsiteY6" fmla="*/ 64550 h 64555"/>
                    <a:gd name="connsiteX7" fmla="*/ 21244 w 63887"/>
                    <a:gd name="connsiteY7" fmla="*/ 21984 h 64555"/>
                    <a:gd name="connsiteX8" fmla="*/ 38976 w 63887"/>
                    <a:gd name="connsiteY8" fmla="*/ 13506 h 64555"/>
                    <a:gd name="connsiteX9" fmla="*/ 47130 w 63887"/>
                    <a:gd name="connsiteY9" fmla="*/ 16415 h 64555"/>
                    <a:gd name="connsiteX10" fmla="*/ 42661 w 63887"/>
                    <a:gd name="connsiteY10" fmla="*/ 42551 h 64555"/>
                    <a:gd name="connsiteX11" fmla="*/ 24922 w 63887"/>
                    <a:gd name="connsiteY11" fmla="*/ 51050 h 64555"/>
                    <a:gd name="connsiteX12" fmla="*/ 16775 w 63887"/>
                    <a:gd name="connsiteY12" fmla="*/ 48134 h 64555"/>
                    <a:gd name="connsiteX13" fmla="*/ 21244 w 63887"/>
                    <a:gd name="connsiteY13" fmla="*/ 21984 h 64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3887" h="64555">
                      <a:moveTo>
                        <a:pt x="24916" y="64550"/>
                      </a:moveTo>
                      <a:cubicBezTo>
                        <a:pt x="35411" y="64203"/>
                        <a:pt x="45323" y="59637"/>
                        <a:pt x="52408" y="51887"/>
                      </a:cubicBezTo>
                      <a:cubicBezTo>
                        <a:pt x="65969" y="37712"/>
                        <a:pt x="67765" y="17462"/>
                        <a:pt x="56458" y="6662"/>
                      </a:cubicBezTo>
                      <a:cubicBezTo>
                        <a:pt x="51719" y="2249"/>
                        <a:pt x="45443" y="-138"/>
                        <a:pt x="38969" y="6"/>
                      </a:cubicBezTo>
                      <a:cubicBezTo>
                        <a:pt x="28475" y="345"/>
                        <a:pt x="18561" y="4906"/>
                        <a:pt x="11476" y="12656"/>
                      </a:cubicBezTo>
                      <a:cubicBezTo>
                        <a:pt x="-2078" y="26831"/>
                        <a:pt x="-3880" y="47047"/>
                        <a:pt x="7426" y="57881"/>
                      </a:cubicBezTo>
                      <a:cubicBezTo>
                        <a:pt x="12162" y="62302"/>
                        <a:pt x="18439" y="64695"/>
                        <a:pt x="24916" y="64550"/>
                      </a:cubicBezTo>
                      <a:close/>
                      <a:moveTo>
                        <a:pt x="21244" y="21984"/>
                      </a:moveTo>
                      <a:cubicBezTo>
                        <a:pt x="25795" y="16916"/>
                        <a:pt x="32174" y="13866"/>
                        <a:pt x="38976" y="13506"/>
                      </a:cubicBezTo>
                      <a:cubicBezTo>
                        <a:pt x="41967" y="13392"/>
                        <a:pt x="44887" y="14434"/>
                        <a:pt x="47130" y="16415"/>
                      </a:cubicBezTo>
                      <a:cubicBezTo>
                        <a:pt x="52942" y="21977"/>
                        <a:pt x="50896" y="33965"/>
                        <a:pt x="42661" y="42551"/>
                      </a:cubicBezTo>
                      <a:cubicBezTo>
                        <a:pt x="38110" y="47625"/>
                        <a:pt x="31728" y="50682"/>
                        <a:pt x="24922" y="51050"/>
                      </a:cubicBezTo>
                      <a:cubicBezTo>
                        <a:pt x="21933" y="51161"/>
                        <a:pt x="19015" y="50117"/>
                        <a:pt x="16775" y="48134"/>
                      </a:cubicBezTo>
                      <a:cubicBezTo>
                        <a:pt x="10957" y="42565"/>
                        <a:pt x="13002" y="30590"/>
                        <a:pt x="21244" y="21984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0" name="Полилиния: фигура 19">
                  <a:extLst>
                    <a:ext uri="{FF2B5EF4-FFF2-40B4-BE49-F238E27FC236}">
                      <a16:creationId xmlns:a16="http://schemas.microsoft.com/office/drawing/2014/main" id="{D07F782C-2CEC-45D0-8BCC-7A91033FDB5C}"/>
                    </a:ext>
                  </a:extLst>
                </p:cNvPr>
                <p:cNvSpPr/>
                <p:nvPr/>
              </p:nvSpPr>
              <p:spPr>
                <a:xfrm>
                  <a:off x="3270458" y="3806273"/>
                  <a:ext cx="24664" cy="24664"/>
                </a:xfrm>
                <a:custGeom>
                  <a:avLst/>
                  <a:gdLst>
                    <a:gd name="connsiteX0" fmla="*/ 12333 w 24664"/>
                    <a:gd name="connsiteY0" fmla="*/ 0 h 24664"/>
                    <a:gd name="connsiteX1" fmla="*/ 0 w 24664"/>
                    <a:gd name="connsiteY1" fmla="*/ 12332 h 24664"/>
                    <a:gd name="connsiteX2" fmla="*/ 12331 w 24664"/>
                    <a:gd name="connsiteY2" fmla="*/ 24665 h 24664"/>
                    <a:gd name="connsiteX3" fmla="*/ 24664 w 24664"/>
                    <a:gd name="connsiteY3" fmla="*/ 12333 h 24664"/>
                    <a:gd name="connsiteX4" fmla="*/ 20858 w 24664"/>
                    <a:gd name="connsiteY4" fmla="*/ 3422 h 24664"/>
                    <a:gd name="connsiteX5" fmla="*/ 12333 w 24664"/>
                    <a:gd name="connsiteY5" fmla="*/ 0 h 24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664" h="24664">
                      <a:moveTo>
                        <a:pt x="12333" y="0"/>
                      </a:moveTo>
                      <a:cubicBezTo>
                        <a:pt x="5522" y="-1"/>
                        <a:pt x="0" y="5520"/>
                        <a:pt x="0" y="12332"/>
                      </a:cubicBezTo>
                      <a:cubicBezTo>
                        <a:pt x="-1" y="19142"/>
                        <a:pt x="5520" y="24664"/>
                        <a:pt x="12331" y="24665"/>
                      </a:cubicBezTo>
                      <a:cubicBezTo>
                        <a:pt x="19142" y="24665"/>
                        <a:pt x="24664" y="19144"/>
                        <a:pt x="24664" y="12333"/>
                      </a:cubicBezTo>
                      <a:cubicBezTo>
                        <a:pt x="24664" y="8968"/>
                        <a:pt x="23290" y="5749"/>
                        <a:pt x="20858" y="3422"/>
                      </a:cubicBezTo>
                      <a:cubicBezTo>
                        <a:pt x="18565" y="1223"/>
                        <a:pt x="15510" y="-3"/>
                        <a:pt x="12333" y="0"/>
                      </a:cubicBez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1" name="Полилиния: фигура 20">
                  <a:extLst>
                    <a:ext uri="{FF2B5EF4-FFF2-40B4-BE49-F238E27FC236}">
                      <a16:creationId xmlns:a16="http://schemas.microsoft.com/office/drawing/2014/main" id="{6C028E68-6C56-4101-BB15-C32668F9ABF7}"/>
                    </a:ext>
                  </a:extLst>
                </p:cNvPr>
                <p:cNvSpPr/>
                <p:nvPr/>
              </p:nvSpPr>
              <p:spPr>
                <a:xfrm>
                  <a:off x="3166562" y="3702222"/>
                  <a:ext cx="556469" cy="355292"/>
                </a:xfrm>
                <a:custGeom>
                  <a:avLst/>
                  <a:gdLst>
                    <a:gd name="connsiteX0" fmla="*/ 360659 w 556469"/>
                    <a:gd name="connsiteY0" fmla="*/ 233213 h 355292"/>
                    <a:gd name="connsiteX1" fmla="*/ 323143 w 556469"/>
                    <a:gd name="connsiteY1" fmla="*/ 199847 h 355292"/>
                    <a:gd name="connsiteX2" fmla="*/ 362516 w 556469"/>
                    <a:gd name="connsiteY2" fmla="*/ 178308 h 355292"/>
                    <a:gd name="connsiteX3" fmla="*/ 401990 w 556469"/>
                    <a:gd name="connsiteY3" fmla="*/ 166583 h 355292"/>
                    <a:gd name="connsiteX4" fmla="*/ 550814 w 556469"/>
                    <a:gd name="connsiteY4" fmla="*/ 142067 h 355292"/>
                    <a:gd name="connsiteX5" fmla="*/ 556379 w 556469"/>
                    <a:gd name="connsiteY5" fmla="*/ 134308 h 355292"/>
                    <a:gd name="connsiteX6" fmla="*/ 548620 w 556469"/>
                    <a:gd name="connsiteY6" fmla="*/ 128743 h 355292"/>
                    <a:gd name="connsiteX7" fmla="*/ 399377 w 556469"/>
                    <a:gd name="connsiteY7" fmla="*/ 153333 h 355292"/>
                    <a:gd name="connsiteX8" fmla="*/ 398554 w 556469"/>
                    <a:gd name="connsiteY8" fmla="*/ 153522 h 355292"/>
                    <a:gd name="connsiteX9" fmla="*/ 357980 w 556469"/>
                    <a:gd name="connsiteY9" fmla="*/ 165571 h 355292"/>
                    <a:gd name="connsiteX10" fmla="*/ 356630 w 556469"/>
                    <a:gd name="connsiteY10" fmla="*/ 166117 h 355292"/>
                    <a:gd name="connsiteX11" fmla="*/ 251141 w 556469"/>
                    <a:gd name="connsiteY11" fmla="*/ 223877 h 355292"/>
                    <a:gd name="connsiteX12" fmla="*/ 233037 w 556469"/>
                    <a:gd name="connsiteY12" fmla="*/ 218479 h 355292"/>
                    <a:gd name="connsiteX13" fmla="*/ 232018 w 556469"/>
                    <a:gd name="connsiteY13" fmla="*/ 216047 h 355292"/>
                    <a:gd name="connsiteX14" fmla="*/ 239693 w 556469"/>
                    <a:gd name="connsiteY14" fmla="*/ 199760 h 355292"/>
                    <a:gd name="connsiteX15" fmla="*/ 312957 w 556469"/>
                    <a:gd name="connsiteY15" fmla="*/ 150026 h 355292"/>
                    <a:gd name="connsiteX16" fmla="*/ 314679 w 556469"/>
                    <a:gd name="connsiteY16" fmla="*/ 140636 h 355292"/>
                    <a:gd name="connsiteX17" fmla="*/ 308516 w 556469"/>
                    <a:gd name="connsiteY17" fmla="*/ 137747 h 355292"/>
                    <a:gd name="connsiteX18" fmla="*/ 264985 w 556469"/>
                    <a:gd name="connsiteY18" fmla="*/ 141966 h 355292"/>
                    <a:gd name="connsiteX19" fmla="*/ 199928 w 556469"/>
                    <a:gd name="connsiteY19" fmla="*/ 79697 h 355292"/>
                    <a:gd name="connsiteX20" fmla="*/ 265511 w 556469"/>
                    <a:gd name="connsiteY20" fmla="*/ 56018 h 355292"/>
                    <a:gd name="connsiteX21" fmla="*/ 294840 w 556469"/>
                    <a:gd name="connsiteY21" fmla="*/ 52502 h 355292"/>
                    <a:gd name="connsiteX22" fmla="*/ 378128 w 556469"/>
                    <a:gd name="connsiteY22" fmla="*/ 76856 h 355292"/>
                    <a:gd name="connsiteX23" fmla="*/ 507094 w 556469"/>
                    <a:gd name="connsiteY23" fmla="*/ 55552 h 355292"/>
                    <a:gd name="connsiteX24" fmla="*/ 510014 w 556469"/>
                    <a:gd name="connsiteY24" fmla="*/ 46464 h 355292"/>
                    <a:gd name="connsiteX25" fmla="*/ 500978 w 556469"/>
                    <a:gd name="connsiteY25" fmla="*/ 43517 h 355292"/>
                    <a:gd name="connsiteX26" fmla="*/ 381929 w 556469"/>
                    <a:gd name="connsiteY26" fmla="*/ 63895 h 355292"/>
                    <a:gd name="connsiteX27" fmla="*/ 298559 w 556469"/>
                    <a:gd name="connsiteY27" fmla="*/ 39494 h 355292"/>
                    <a:gd name="connsiteX28" fmla="*/ 261023 w 556469"/>
                    <a:gd name="connsiteY28" fmla="*/ 43247 h 355292"/>
                    <a:gd name="connsiteX29" fmla="*/ 189020 w 556469"/>
                    <a:gd name="connsiteY29" fmla="*/ 69241 h 355292"/>
                    <a:gd name="connsiteX30" fmla="*/ 116694 w 556469"/>
                    <a:gd name="connsiteY30" fmla="*/ 0 h 355292"/>
                    <a:gd name="connsiteX31" fmla="*/ 0 w 556469"/>
                    <a:gd name="connsiteY31" fmla="*/ 121898 h 355292"/>
                    <a:gd name="connsiteX32" fmla="*/ 243803 w 556469"/>
                    <a:gd name="connsiteY32" fmla="*/ 355293 h 355292"/>
                    <a:gd name="connsiteX33" fmla="*/ 232659 w 556469"/>
                    <a:gd name="connsiteY33" fmla="*/ 188271 h 355292"/>
                    <a:gd name="connsiteX34" fmla="*/ 219159 w 556469"/>
                    <a:gd name="connsiteY34" fmla="*/ 220117 h 355292"/>
                    <a:gd name="connsiteX35" fmla="*/ 252735 w 556469"/>
                    <a:gd name="connsiteY35" fmla="*/ 237795 h 355292"/>
                    <a:gd name="connsiteX36" fmla="*/ 257634 w 556469"/>
                    <a:gd name="connsiteY36" fmla="*/ 235724 h 355292"/>
                    <a:gd name="connsiteX37" fmla="*/ 287368 w 556469"/>
                    <a:gd name="connsiteY37" fmla="*/ 219456 h 355292"/>
                    <a:gd name="connsiteX38" fmla="*/ 295731 w 556469"/>
                    <a:gd name="connsiteY38" fmla="*/ 227462 h 355292"/>
                    <a:gd name="connsiteX39" fmla="*/ 295556 w 556469"/>
                    <a:gd name="connsiteY39" fmla="*/ 242663 h 355292"/>
                    <a:gd name="connsiteX40" fmla="*/ 250175 w 556469"/>
                    <a:gd name="connsiteY40" fmla="*/ 290068 h 355292"/>
                    <a:gd name="connsiteX41" fmla="*/ 234961 w 556469"/>
                    <a:gd name="connsiteY41" fmla="*/ 290743 h 355292"/>
                    <a:gd name="connsiteX42" fmla="*/ 64861 w 556469"/>
                    <a:gd name="connsiteY42" fmla="*/ 127926 h 355292"/>
                    <a:gd name="connsiteX43" fmla="*/ 64915 w 556469"/>
                    <a:gd name="connsiteY43" fmla="*/ 112651 h 355292"/>
                    <a:gd name="connsiteX44" fmla="*/ 110268 w 556469"/>
                    <a:gd name="connsiteY44" fmla="*/ 65293 h 355292"/>
                    <a:gd name="connsiteX45" fmla="*/ 125705 w 556469"/>
                    <a:gd name="connsiteY45" fmla="*/ 64699 h 355292"/>
                    <a:gd name="connsiteX46" fmla="*/ 245606 w 556469"/>
                    <a:gd name="connsiteY46" fmla="*/ 179482 h 355292"/>
                    <a:gd name="connsiteX47" fmla="*/ 19089 w 556469"/>
                    <a:gd name="connsiteY47" fmla="*/ 121480 h 355292"/>
                    <a:gd name="connsiteX48" fmla="*/ 117113 w 556469"/>
                    <a:gd name="connsiteY48" fmla="*/ 19089 h 355292"/>
                    <a:gd name="connsiteX49" fmla="*/ 268441 w 556469"/>
                    <a:gd name="connsiteY49" fmla="*/ 163964 h 355292"/>
                    <a:gd name="connsiteX50" fmla="*/ 257020 w 556469"/>
                    <a:gd name="connsiteY50" fmla="*/ 171727 h 355292"/>
                    <a:gd name="connsiteX51" fmla="*/ 130903 w 556469"/>
                    <a:gd name="connsiteY51" fmla="*/ 50983 h 355292"/>
                    <a:gd name="connsiteX52" fmla="*/ 104294 w 556469"/>
                    <a:gd name="connsiteY52" fmla="*/ 52009 h 355292"/>
                    <a:gd name="connsiteX53" fmla="*/ 51428 w 556469"/>
                    <a:gd name="connsiteY53" fmla="*/ 107210 h 355292"/>
                    <a:gd name="connsiteX54" fmla="*/ 51334 w 556469"/>
                    <a:gd name="connsiteY54" fmla="*/ 133670 h 355292"/>
                    <a:gd name="connsiteX55" fmla="*/ 229784 w 556469"/>
                    <a:gd name="connsiteY55" fmla="*/ 304513 h 355292"/>
                    <a:gd name="connsiteX56" fmla="*/ 256163 w 556469"/>
                    <a:gd name="connsiteY56" fmla="*/ 303311 h 355292"/>
                    <a:gd name="connsiteX57" fmla="*/ 308981 w 556469"/>
                    <a:gd name="connsiteY57" fmla="*/ 248144 h 355292"/>
                    <a:gd name="connsiteX58" fmla="*/ 309245 w 556469"/>
                    <a:gd name="connsiteY58" fmla="*/ 224681 h 355292"/>
                    <a:gd name="connsiteX59" fmla="*/ 309170 w 556469"/>
                    <a:gd name="connsiteY59" fmla="*/ 221657 h 355292"/>
                    <a:gd name="connsiteX60" fmla="*/ 299774 w 556469"/>
                    <a:gd name="connsiteY60" fmla="*/ 212672 h 355292"/>
                    <a:gd name="connsiteX61" fmla="*/ 310574 w 556469"/>
                    <a:gd name="connsiteY61" fmla="*/ 206773 h 355292"/>
                    <a:gd name="connsiteX62" fmla="*/ 341233 w 556469"/>
                    <a:gd name="connsiteY62" fmla="*/ 234009 h 355292"/>
                    <a:gd name="connsiteX63" fmla="*/ 243371 w 556469"/>
                    <a:gd name="connsiteY63" fmla="*/ 336197 h 35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556469" h="355292">
                      <a:moveTo>
                        <a:pt x="360659" y="233213"/>
                      </a:moveTo>
                      <a:lnTo>
                        <a:pt x="323143" y="199847"/>
                      </a:lnTo>
                      <a:lnTo>
                        <a:pt x="362516" y="178308"/>
                      </a:lnTo>
                      <a:lnTo>
                        <a:pt x="401990" y="166583"/>
                      </a:lnTo>
                      <a:lnTo>
                        <a:pt x="550814" y="142067"/>
                      </a:lnTo>
                      <a:cubicBezTo>
                        <a:pt x="554493" y="141462"/>
                        <a:pt x="556984" y="137988"/>
                        <a:pt x="556379" y="134308"/>
                      </a:cubicBezTo>
                      <a:cubicBezTo>
                        <a:pt x="555773" y="130629"/>
                        <a:pt x="552299" y="128137"/>
                        <a:pt x="548620" y="128743"/>
                      </a:cubicBezTo>
                      <a:lnTo>
                        <a:pt x="399377" y="153333"/>
                      </a:lnTo>
                      <a:cubicBezTo>
                        <a:pt x="399099" y="153379"/>
                        <a:pt x="398824" y="153442"/>
                        <a:pt x="398554" y="153522"/>
                      </a:cubicBezTo>
                      <a:lnTo>
                        <a:pt x="357980" y="165571"/>
                      </a:lnTo>
                      <a:cubicBezTo>
                        <a:pt x="357511" y="165702"/>
                        <a:pt x="357058" y="165886"/>
                        <a:pt x="356630" y="166117"/>
                      </a:cubicBezTo>
                      <a:lnTo>
                        <a:pt x="251141" y="223877"/>
                      </a:lnTo>
                      <a:cubicBezTo>
                        <a:pt x="244650" y="227386"/>
                        <a:pt x="236546" y="224969"/>
                        <a:pt x="233037" y="218479"/>
                      </a:cubicBezTo>
                      <a:cubicBezTo>
                        <a:pt x="232618" y="217704"/>
                        <a:pt x="232276" y="216890"/>
                        <a:pt x="232018" y="216047"/>
                      </a:cubicBezTo>
                      <a:cubicBezTo>
                        <a:pt x="230401" y="209486"/>
                        <a:pt x="233603" y="202690"/>
                        <a:pt x="239693" y="199760"/>
                      </a:cubicBezTo>
                      <a:lnTo>
                        <a:pt x="312957" y="150026"/>
                      </a:lnTo>
                      <a:cubicBezTo>
                        <a:pt x="316026" y="147908"/>
                        <a:pt x="316796" y="143705"/>
                        <a:pt x="314679" y="140636"/>
                      </a:cubicBezTo>
                      <a:cubicBezTo>
                        <a:pt x="313296" y="138632"/>
                        <a:pt x="310941" y="137528"/>
                        <a:pt x="308516" y="137747"/>
                      </a:cubicBezTo>
                      <a:lnTo>
                        <a:pt x="264985" y="141966"/>
                      </a:lnTo>
                      <a:lnTo>
                        <a:pt x="199928" y="79697"/>
                      </a:lnTo>
                      <a:lnTo>
                        <a:pt x="265511" y="56018"/>
                      </a:lnTo>
                      <a:cubicBezTo>
                        <a:pt x="274691" y="51849"/>
                        <a:pt x="284935" y="50620"/>
                        <a:pt x="294840" y="52502"/>
                      </a:cubicBezTo>
                      <a:lnTo>
                        <a:pt x="378128" y="76856"/>
                      </a:lnTo>
                      <a:cubicBezTo>
                        <a:pt x="415800" y="87872"/>
                        <a:pt x="456779" y="81108"/>
                        <a:pt x="507094" y="55552"/>
                      </a:cubicBezTo>
                      <a:cubicBezTo>
                        <a:pt x="510410" y="53849"/>
                        <a:pt x="511717" y="49781"/>
                        <a:pt x="510014" y="46464"/>
                      </a:cubicBezTo>
                      <a:cubicBezTo>
                        <a:pt x="508322" y="43168"/>
                        <a:pt x="504288" y="41853"/>
                        <a:pt x="500978" y="43517"/>
                      </a:cubicBezTo>
                      <a:cubicBezTo>
                        <a:pt x="453931" y="67419"/>
                        <a:pt x="416104" y="73892"/>
                        <a:pt x="381929" y="63895"/>
                      </a:cubicBezTo>
                      <a:lnTo>
                        <a:pt x="298559" y="39494"/>
                      </a:lnTo>
                      <a:cubicBezTo>
                        <a:pt x="285966" y="36726"/>
                        <a:pt x="272818" y="38040"/>
                        <a:pt x="261023" y="43247"/>
                      </a:cubicBezTo>
                      <a:lnTo>
                        <a:pt x="189020" y="69241"/>
                      </a:lnTo>
                      <a:lnTo>
                        <a:pt x="116694" y="0"/>
                      </a:lnTo>
                      <a:lnTo>
                        <a:pt x="0" y="121898"/>
                      </a:lnTo>
                      <a:lnTo>
                        <a:pt x="243803" y="355293"/>
                      </a:lnTo>
                      <a:close/>
                      <a:moveTo>
                        <a:pt x="232659" y="188271"/>
                      </a:moveTo>
                      <a:cubicBezTo>
                        <a:pt x="221164" y="194330"/>
                        <a:pt x="215520" y="207643"/>
                        <a:pt x="219159" y="220117"/>
                      </a:cubicBezTo>
                      <a:cubicBezTo>
                        <a:pt x="223549" y="234271"/>
                        <a:pt x="238581" y="242185"/>
                        <a:pt x="252735" y="237795"/>
                      </a:cubicBezTo>
                      <a:cubicBezTo>
                        <a:pt x="254432" y="237269"/>
                        <a:pt x="256073" y="236575"/>
                        <a:pt x="257634" y="235724"/>
                      </a:cubicBezTo>
                      <a:lnTo>
                        <a:pt x="287368" y="219456"/>
                      </a:lnTo>
                      <a:lnTo>
                        <a:pt x="295731" y="227462"/>
                      </a:lnTo>
                      <a:lnTo>
                        <a:pt x="295556" y="242663"/>
                      </a:lnTo>
                      <a:lnTo>
                        <a:pt x="250175" y="290068"/>
                      </a:lnTo>
                      <a:lnTo>
                        <a:pt x="234961" y="290743"/>
                      </a:lnTo>
                      <a:lnTo>
                        <a:pt x="64861" y="127926"/>
                      </a:lnTo>
                      <a:lnTo>
                        <a:pt x="64915" y="112651"/>
                      </a:lnTo>
                      <a:lnTo>
                        <a:pt x="110268" y="65293"/>
                      </a:lnTo>
                      <a:lnTo>
                        <a:pt x="125705" y="64699"/>
                      </a:lnTo>
                      <a:lnTo>
                        <a:pt x="245606" y="179482"/>
                      </a:lnTo>
                      <a:close/>
                      <a:moveTo>
                        <a:pt x="19089" y="121480"/>
                      </a:moveTo>
                      <a:lnTo>
                        <a:pt x="117113" y="19089"/>
                      </a:lnTo>
                      <a:lnTo>
                        <a:pt x="268441" y="163964"/>
                      </a:lnTo>
                      <a:lnTo>
                        <a:pt x="257020" y="171727"/>
                      </a:lnTo>
                      <a:lnTo>
                        <a:pt x="130903" y="50983"/>
                      </a:lnTo>
                      <a:lnTo>
                        <a:pt x="104294" y="52009"/>
                      </a:lnTo>
                      <a:lnTo>
                        <a:pt x="51428" y="107210"/>
                      </a:lnTo>
                      <a:lnTo>
                        <a:pt x="51334" y="133670"/>
                      </a:lnTo>
                      <a:lnTo>
                        <a:pt x="229784" y="304513"/>
                      </a:lnTo>
                      <a:lnTo>
                        <a:pt x="256163" y="303311"/>
                      </a:lnTo>
                      <a:lnTo>
                        <a:pt x="308981" y="248144"/>
                      </a:lnTo>
                      <a:lnTo>
                        <a:pt x="309245" y="224681"/>
                      </a:lnTo>
                      <a:lnTo>
                        <a:pt x="309170" y="221657"/>
                      </a:lnTo>
                      <a:lnTo>
                        <a:pt x="299774" y="212672"/>
                      </a:lnTo>
                      <a:lnTo>
                        <a:pt x="310574" y="206773"/>
                      </a:lnTo>
                      <a:lnTo>
                        <a:pt x="341233" y="234009"/>
                      </a:lnTo>
                      <a:lnTo>
                        <a:pt x="243371" y="336197"/>
                      </a:lnTo>
                      <a:close/>
                    </a:path>
                  </a:pathLst>
                </a:custGeom>
                <a:grpFill/>
                <a:ln w="67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F4BEBDB-3F51-4EBE-94DE-ABB29B35BFCE}"/>
                  </a:ext>
                </a:extLst>
              </p:cNvPr>
              <p:cNvSpPr/>
              <p:nvPr/>
            </p:nvSpPr>
            <p:spPr>
              <a:xfrm>
                <a:off x="956013" y="2099943"/>
                <a:ext cx="389850" cy="6832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4800" b="1" dirty="0">
                    <a:ln w="12700">
                      <a:solidFill>
                        <a:schemeClr val="bg1"/>
                      </a:solidFill>
                      <a:prstDash val="solid"/>
                    </a:ln>
                    <a:solidFill>
                      <a:srgbClr val="AA5D74"/>
                    </a:solidFill>
                    <a:effectLst>
                      <a:outerShdw blurRad="38100" dist="22860" dir="5400000" algn="tl" rotWithShape="0">
                        <a:srgbClr val="4F4559">
                          <a:alpha val="93000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1</a:t>
                </a:r>
                <a:endParaRPr lang="ru-RU" sz="4800" b="1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AA5D74"/>
                  </a:solidFill>
                  <a:effectLst>
                    <a:outerShdw blurRad="38100" dist="22860" dir="5400000" algn="tl" rotWithShape="0">
                      <a:srgbClr val="4F4559">
                        <a:alpha val="93000"/>
                      </a:srgbClr>
                    </a:outerShdw>
                  </a:effectLst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07C23124-9DB1-4701-8CB0-0D6D68D3CB93}"/>
                  </a:ext>
                </a:extLst>
              </p:cNvPr>
              <p:cNvSpPr/>
              <p:nvPr/>
            </p:nvSpPr>
            <p:spPr>
              <a:xfrm>
                <a:off x="3124669" y="2099943"/>
                <a:ext cx="502061" cy="6832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4800" b="1" dirty="0">
                    <a:ln w="12700">
                      <a:solidFill>
                        <a:schemeClr val="bg1"/>
                      </a:solidFill>
                      <a:prstDash val="solid"/>
                    </a:ln>
                    <a:solidFill>
                      <a:srgbClr val="AA5D74"/>
                    </a:solidFill>
                    <a:effectLst>
                      <a:outerShdw blurRad="38100" dist="22860" dir="5400000" algn="tl" rotWithShape="0">
                        <a:srgbClr val="4F4559">
                          <a:alpha val="93000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2</a:t>
                </a:r>
              </a:p>
            </p:txBody>
          </p:sp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4821FCB1-B8F6-4EF8-BBBE-BBAAD588BC4A}"/>
                  </a:ext>
                </a:extLst>
              </p:cNvPr>
              <p:cNvSpPr/>
              <p:nvPr/>
            </p:nvSpPr>
            <p:spPr>
              <a:xfrm>
                <a:off x="5653663" y="2118755"/>
                <a:ext cx="510076" cy="6832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4800" b="1" dirty="0">
                    <a:ln w="12700">
                      <a:solidFill>
                        <a:schemeClr val="bg1"/>
                      </a:solidFill>
                      <a:prstDash val="solid"/>
                    </a:ln>
                    <a:solidFill>
                      <a:srgbClr val="AA5D74"/>
                    </a:solidFill>
                    <a:effectLst>
                      <a:outerShdw blurRad="38100" dist="22860" dir="5400000" algn="tl" rotWithShape="0">
                        <a:srgbClr val="4F4559">
                          <a:alpha val="93000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3</a:t>
                </a:r>
              </a:p>
            </p:txBody>
          </p:sp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BD013837-BF55-407F-A3C3-4B8BB424AAAE}"/>
                  </a:ext>
                </a:extLst>
              </p:cNvPr>
              <p:cNvSpPr/>
              <p:nvPr/>
            </p:nvSpPr>
            <p:spPr>
              <a:xfrm>
                <a:off x="8062099" y="2129788"/>
                <a:ext cx="534121" cy="6832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4800" b="1" dirty="0">
                    <a:ln w="12700">
                      <a:solidFill>
                        <a:schemeClr val="bg1"/>
                      </a:solidFill>
                      <a:prstDash val="solid"/>
                    </a:ln>
                    <a:solidFill>
                      <a:srgbClr val="AA5D74"/>
                    </a:solidFill>
                    <a:effectLst>
                      <a:outerShdw blurRad="38100" dist="22860" dir="5400000" algn="tl" rotWithShape="0">
                        <a:srgbClr val="4F4559">
                          <a:alpha val="93000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4</a:t>
                </a:r>
              </a:p>
            </p:txBody>
          </p:sp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9643B908-7695-4245-9019-A9D890FA778C}"/>
                  </a:ext>
                </a:extLst>
              </p:cNvPr>
              <p:cNvSpPr/>
              <p:nvPr/>
            </p:nvSpPr>
            <p:spPr>
              <a:xfrm>
                <a:off x="10573776" y="2114312"/>
                <a:ext cx="519694" cy="6832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4800" b="1" dirty="0">
                    <a:ln w="12700">
                      <a:solidFill>
                        <a:schemeClr val="bg1"/>
                      </a:solidFill>
                      <a:prstDash val="solid"/>
                    </a:ln>
                    <a:solidFill>
                      <a:srgbClr val="AA5D74"/>
                    </a:solidFill>
                    <a:effectLst>
                      <a:outerShdw blurRad="38100" dist="22860" dir="5400000" algn="tl" rotWithShape="0">
                        <a:srgbClr val="4F4559">
                          <a:alpha val="93000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5</a:t>
                </a:r>
              </a:p>
            </p:txBody>
          </p:sp>
          <p:sp>
            <p:nvSpPr>
              <p:cNvPr id="86" name="Дуга 85">
                <a:extLst>
                  <a:ext uri="{FF2B5EF4-FFF2-40B4-BE49-F238E27FC236}">
                    <a16:creationId xmlns:a16="http://schemas.microsoft.com/office/drawing/2014/main" id="{C4120FBF-4CF9-45DB-8F5C-16D2EE38466A}"/>
                  </a:ext>
                </a:extLst>
              </p:cNvPr>
              <p:cNvSpPr/>
              <p:nvPr/>
            </p:nvSpPr>
            <p:spPr>
              <a:xfrm rot="10800000" flipV="1">
                <a:off x="5992379" y="1806470"/>
                <a:ext cx="2224083" cy="2055156"/>
              </a:xfrm>
              <a:prstGeom prst="arc">
                <a:avLst>
                  <a:gd name="adj1" fmla="val 13101127"/>
                  <a:gd name="adj2" fmla="val 19149934"/>
                </a:avLst>
              </a:prstGeom>
              <a:ln w="15875">
                <a:solidFill>
                  <a:srgbClr val="4F4559"/>
                </a:solidFill>
                <a:prstDash val="dash"/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8" name="Дуга 87">
                <a:extLst>
                  <a:ext uri="{FF2B5EF4-FFF2-40B4-BE49-F238E27FC236}">
                    <a16:creationId xmlns:a16="http://schemas.microsoft.com/office/drawing/2014/main" id="{7B54BFAC-E557-4CCA-ABF0-21C38547344F}"/>
                  </a:ext>
                </a:extLst>
              </p:cNvPr>
              <p:cNvSpPr/>
              <p:nvPr/>
            </p:nvSpPr>
            <p:spPr>
              <a:xfrm rot="10800000" flipV="1">
                <a:off x="8408355" y="1755629"/>
                <a:ext cx="2224083" cy="2055156"/>
              </a:xfrm>
              <a:prstGeom prst="arc">
                <a:avLst>
                  <a:gd name="adj1" fmla="val 13101127"/>
                  <a:gd name="adj2" fmla="val 19149934"/>
                </a:avLst>
              </a:prstGeom>
              <a:ln w="15875">
                <a:solidFill>
                  <a:srgbClr val="4F4559"/>
                </a:solidFill>
                <a:prstDash val="dash"/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9" name="Дуга 88">
                <a:extLst>
                  <a:ext uri="{FF2B5EF4-FFF2-40B4-BE49-F238E27FC236}">
                    <a16:creationId xmlns:a16="http://schemas.microsoft.com/office/drawing/2014/main" id="{B73B3121-EBD7-42C0-8B19-95B8A73211AA}"/>
                  </a:ext>
                </a:extLst>
              </p:cNvPr>
              <p:cNvSpPr/>
              <p:nvPr/>
            </p:nvSpPr>
            <p:spPr>
              <a:xfrm rot="10800000" flipV="1">
                <a:off x="3594808" y="1755629"/>
                <a:ext cx="2224083" cy="2055156"/>
              </a:xfrm>
              <a:prstGeom prst="arc">
                <a:avLst>
                  <a:gd name="adj1" fmla="val 13101127"/>
                  <a:gd name="adj2" fmla="val 19149934"/>
                </a:avLst>
              </a:prstGeom>
              <a:ln w="15875">
                <a:solidFill>
                  <a:srgbClr val="4F4559"/>
                </a:solidFill>
                <a:prstDash val="dash"/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0" name="Дуга 89">
                <a:extLst>
                  <a:ext uri="{FF2B5EF4-FFF2-40B4-BE49-F238E27FC236}">
                    <a16:creationId xmlns:a16="http://schemas.microsoft.com/office/drawing/2014/main" id="{492F0C34-D260-4E4E-A605-07C2B4FE604B}"/>
                  </a:ext>
                </a:extLst>
              </p:cNvPr>
              <p:cNvSpPr/>
              <p:nvPr/>
            </p:nvSpPr>
            <p:spPr>
              <a:xfrm rot="10800000" flipV="1">
                <a:off x="1128847" y="1765702"/>
                <a:ext cx="2224083" cy="2055156"/>
              </a:xfrm>
              <a:prstGeom prst="arc">
                <a:avLst>
                  <a:gd name="adj1" fmla="val 13101127"/>
                  <a:gd name="adj2" fmla="val 19149934"/>
                </a:avLst>
              </a:prstGeom>
              <a:ln w="15875">
                <a:solidFill>
                  <a:srgbClr val="4F4559"/>
                </a:solidFill>
                <a:prstDash val="dash"/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D42C0A-561F-46D7-BE14-01D409C96A4C}"/>
                </a:ext>
              </a:extLst>
            </p:cNvPr>
            <p:cNvSpPr txBox="1"/>
            <p:nvPr/>
          </p:nvSpPr>
          <p:spPr>
            <a:xfrm>
              <a:off x="322426" y="683990"/>
              <a:ext cx="5065460" cy="919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5 шагов работы над презентацией</a:t>
              </a:r>
              <a:endParaRPr lang="ru-RU" sz="4400" dirty="0">
                <a:gradFill flip="none" rotWithShape="1">
                  <a:gsLst>
                    <a:gs pos="34000">
                      <a:srgbClr val="5F4458"/>
                    </a:gs>
                    <a:gs pos="0">
                      <a:srgbClr val="4F4559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4DC8E3AD-843F-4CC4-9B53-654719579FC1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72" name="Группа 71">
                <a:extLst>
                  <a:ext uri="{FF2B5EF4-FFF2-40B4-BE49-F238E27FC236}">
                    <a16:creationId xmlns:a16="http://schemas.microsoft.com/office/drawing/2014/main" id="{78349AB1-1CDE-453D-B7A6-9828B7AC635B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93" name="Прямоугольник: скругленные углы 92">
                  <a:extLst>
                    <a:ext uri="{FF2B5EF4-FFF2-40B4-BE49-F238E27FC236}">
                      <a16:creationId xmlns:a16="http://schemas.microsoft.com/office/drawing/2014/main" id="{67F3F215-188A-4D89-8E10-0F74B395BE12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4" name="Прямоугольник 93">
                  <a:extLst>
                    <a:ext uri="{FF2B5EF4-FFF2-40B4-BE49-F238E27FC236}">
                      <a16:creationId xmlns:a16="http://schemas.microsoft.com/office/drawing/2014/main" id="{CA71F1B6-F9F7-4FD2-963A-DFE97C2A214C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73" name="Группа 72">
                <a:extLst>
                  <a:ext uri="{FF2B5EF4-FFF2-40B4-BE49-F238E27FC236}">
                    <a16:creationId xmlns:a16="http://schemas.microsoft.com/office/drawing/2014/main" id="{ECCEED6B-0935-46E6-A9C6-9FDD1A9F5AD1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91" name="Прямоугольник: скругленные углы 90">
                  <a:extLst>
                    <a:ext uri="{FF2B5EF4-FFF2-40B4-BE49-F238E27FC236}">
                      <a16:creationId xmlns:a16="http://schemas.microsoft.com/office/drawing/2014/main" id="{7A7B0F9E-C820-4B00-9B3C-F1F2B2D1BF58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2" name="Прямоугольник 91">
                  <a:extLst>
                    <a:ext uri="{FF2B5EF4-FFF2-40B4-BE49-F238E27FC236}">
                      <a16:creationId xmlns:a16="http://schemas.microsoft.com/office/drawing/2014/main" id="{79B1C50D-1097-459B-AB8D-BC96A0BF6E26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74" name="Группа 73">
                <a:extLst>
                  <a:ext uri="{FF2B5EF4-FFF2-40B4-BE49-F238E27FC236}">
                    <a16:creationId xmlns:a16="http://schemas.microsoft.com/office/drawing/2014/main" id="{078D3F60-6461-4B0E-89FF-E705713E3467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81" name="Прямоугольник: скругленные углы 80">
                  <a:extLst>
                    <a:ext uri="{FF2B5EF4-FFF2-40B4-BE49-F238E27FC236}">
                      <a16:creationId xmlns:a16="http://schemas.microsoft.com/office/drawing/2014/main" id="{8FAA5F46-21B1-4041-98F0-C9C59AC9EC81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87" name="Прямоугольник 86">
                  <a:extLst>
                    <a:ext uri="{FF2B5EF4-FFF2-40B4-BE49-F238E27FC236}">
                      <a16:creationId xmlns:a16="http://schemas.microsoft.com/office/drawing/2014/main" id="{5195C0D3-0503-4625-818C-4BAE2FABC432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27E55172-F516-47BC-B5CF-E20F684F2A1F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78" name="Прямоугольник: скругленные углы 77">
                  <a:extLst>
                    <a:ext uri="{FF2B5EF4-FFF2-40B4-BE49-F238E27FC236}">
                      <a16:creationId xmlns:a16="http://schemas.microsoft.com/office/drawing/2014/main" id="{FE6A90B7-9976-44DE-8FF3-F1EC63BC4E07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Прямоугольник 79">
                  <a:extLst>
                    <a:ext uri="{FF2B5EF4-FFF2-40B4-BE49-F238E27FC236}">
                      <a16:creationId xmlns:a16="http://schemas.microsoft.com/office/drawing/2014/main" id="{6FFFACCE-1B34-42BB-A00B-91352C0BD7EF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9B2CA1C9-3122-4E97-BCED-6AD8B6ACC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336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5D2F8E3-50D0-4F88-A7FC-0B8B3287E8CD}"/>
              </a:ext>
            </a:extLst>
          </p:cNvPr>
          <p:cNvGrpSpPr/>
          <p:nvPr/>
        </p:nvGrpSpPr>
        <p:grpSpPr>
          <a:xfrm>
            <a:off x="2354282" y="123700"/>
            <a:ext cx="9609665" cy="6481538"/>
            <a:chOff x="2354282" y="123700"/>
            <a:chExt cx="9609665" cy="648153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150B903-CB61-459C-B831-7BFFA043E87B}"/>
                </a:ext>
              </a:extLst>
            </p:cNvPr>
            <p:cNvSpPr txBox="1"/>
            <p:nvPr/>
          </p:nvSpPr>
          <p:spPr>
            <a:xfrm>
              <a:off x="2354282" y="2275566"/>
              <a:ext cx="7483435" cy="17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ru-RU" sz="4400" dirty="0">
                  <a:gradFill flip="none" rotWithShape="1">
                    <a:gsLst>
                      <a:gs pos="17000">
                        <a:srgbClr val="5D495F"/>
                      </a:gs>
                      <a:gs pos="75000">
                        <a:srgbClr val="AC697B"/>
                      </a:gs>
                      <a:gs pos="50000">
                        <a:srgbClr val="90647B"/>
                      </a:gs>
                      <a:gs pos="100000">
                        <a:srgbClr val="C76D7B"/>
                      </a:gs>
                    </a:gsLst>
                    <a:lin ang="0" scaled="1"/>
                    <a:tileRect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Свяжитесь со мной </a:t>
              </a:r>
            </a:p>
            <a:p>
              <a:pPr algn="ctr">
                <a:lnSpc>
                  <a:spcPct val="80000"/>
                </a:lnSpc>
              </a:pPr>
              <a:r>
                <a:rPr lang="ru-RU" sz="4400" dirty="0">
                  <a:gradFill flip="none" rotWithShape="1">
                    <a:gsLst>
                      <a:gs pos="17000">
                        <a:srgbClr val="5D495F"/>
                      </a:gs>
                      <a:gs pos="75000">
                        <a:srgbClr val="AC697B"/>
                      </a:gs>
                      <a:gs pos="50000">
                        <a:srgbClr val="90647B"/>
                      </a:gs>
                      <a:gs pos="100000">
                        <a:srgbClr val="C76D7B"/>
                      </a:gs>
                    </a:gsLst>
                    <a:lin ang="0" scaled="1"/>
                    <a:tileRect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и мы сразу начнем работу </a:t>
              </a:r>
            </a:p>
            <a:p>
              <a:pPr algn="ctr">
                <a:lnSpc>
                  <a:spcPct val="80000"/>
                </a:lnSpc>
              </a:pPr>
              <a:r>
                <a:rPr lang="ru-RU" sz="4400" dirty="0">
                  <a:gradFill flip="none" rotWithShape="1">
                    <a:gsLst>
                      <a:gs pos="17000">
                        <a:srgbClr val="5D495F"/>
                      </a:gs>
                      <a:gs pos="75000">
                        <a:srgbClr val="AC697B"/>
                      </a:gs>
                      <a:gs pos="50000">
                        <a:srgbClr val="90647B"/>
                      </a:gs>
                      <a:gs pos="100000">
                        <a:srgbClr val="C76D7B"/>
                      </a:gs>
                    </a:gsLst>
                    <a:lin ang="0" scaled="1"/>
                    <a:tileRect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над Вашим проектом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91165D-4C96-4152-85BE-7BB2B87FA245}"/>
                </a:ext>
              </a:extLst>
            </p:cNvPr>
            <p:cNvSpPr txBox="1"/>
            <p:nvPr/>
          </p:nvSpPr>
          <p:spPr>
            <a:xfrm>
              <a:off x="5576541" y="4572399"/>
              <a:ext cx="13691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Анна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091439-5989-4D2B-A28C-5C82C75FD1FF}"/>
                </a:ext>
              </a:extLst>
            </p:cNvPr>
            <p:cNvSpPr txBox="1"/>
            <p:nvPr/>
          </p:nvSpPr>
          <p:spPr>
            <a:xfrm>
              <a:off x="4280033" y="4000805"/>
              <a:ext cx="3906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ahnschrift SemiBold" panose="020B0502040204020203" pitchFamily="34" charset="0"/>
                  <a:cs typeface="Arial" panose="020B0604020202020204" pitchFamily="34" charset="0"/>
                </a:rPr>
                <a:t>+7</a:t>
              </a:r>
              <a:r>
                <a:rPr lang="ru-RU" sz="3600" dirty="0">
                  <a:latin typeface="Bahnschrift SemiBold" panose="020B0502040204020203" pitchFamily="34" charset="0"/>
                  <a:cs typeface="Arial" panose="020B0604020202020204" pitchFamily="34" charset="0"/>
                </a:rPr>
                <a:t>(</a:t>
              </a:r>
              <a:r>
                <a:rPr lang="en-US" sz="3600" dirty="0">
                  <a:latin typeface="Bahnschrift SemiBold" panose="020B0502040204020203" pitchFamily="34" charset="0"/>
                  <a:cs typeface="Arial" panose="020B0604020202020204" pitchFamily="34" charset="0"/>
                </a:rPr>
                <a:t>913</a:t>
              </a:r>
              <a:r>
                <a:rPr lang="ru-RU" sz="3600" dirty="0">
                  <a:latin typeface="Bahnschrift SemiBold" panose="020B0502040204020203" pitchFamily="34" charset="0"/>
                  <a:cs typeface="Arial" panose="020B0604020202020204" pitchFamily="34" charset="0"/>
                </a:rPr>
                <a:t>)</a:t>
              </a:r>
              <a:r>
                <a:rPr lang="en-US" sz="3600" dirty="0">
                  <a:latin typeface="Bahnschrift SemiBold" panose="020B0502040204020203" pitchFamily="34" charset="0"/>
                  <a:cs typeface="Arial" panose="020B0604020202020204" pitchFamily="34" charset="0"/>
                </a:rPr>
                <a:t>008</a:t>
              </a:r>
              <a:r>
                <a:rPr lang="ru-RU" sz="3600" dirty="0">
                  <a:latin typeface="Bahnschrift SemiBold" panose="020B0502040204020203" pitchFamily="34" charset="0"/>
                  <a:cs typeface="Arial" panose="020B0604020202020204" pitchFamily="34" charset="0"/>
                </a:rPr>
                <a:t>-</a:t>
              </a:r>
              <a:r>
                <a:rPr lang="en-US" sz="3600" dirty="0">
                  <a:latin typeface="Bahnschrift SemiBold" panose="020B0502040204020203" pitchFamily="34" charset="0"/>
                  <a:cs typeface="Arial" panose="020B0604020202020204" pitchFamily="34" charset="0"/>
                </a:rPr>
                <a:t>61</a:t>
              </a:r>
              <a:r>
                <a:rPr lang="ru-RU" sz="3600" dirty="0">
                  <a:latin typeface="Bahnschrift SemiBold" panose="020B0502040204020203" pitchFamily="34" charset="0"/>
                  <a:cs typeface="Arial" panose="020B0604020202020204" pitchFamily="34" charset="0"/>
                </a:rPr>
                <a:t>-</a:t>
              </a:r>
              <a:r>
                <a:rPr lang="en-US" sz="3600" dirty="0">
                  <a:latin typeface="Bahnschrift SemiBold" panose="020B0502040204020203" pitchFamily="34" charset="0"/>
                  <a:cs typeface="Arial" panose="020B0604020202020204" pitchFamily="34" charset="0"/>
                </a:rPr>
                <a:t>42</a:t>
              </a:r>
              <a:endParaRPr lang="ru-RU" sz="3600" dirty="0">
                <a:latin typeface="Bahnschrift SemiBold" panose="020B050204020402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19605934-B76E-4979-AD79-DF0D11A2A755}"/>
                </a:ext>
              </a:extLst>
            </p:cNvPr>
            <p:cNvGrpSpPr/>
            <p:nvPr/>
          </p:nvGrpSpPr>
          <p:grpSpPr>
            <a:xfrm>
              <a:off x="9171637" y="5866102"/>
              <a:ext cx="2792310" cy="739136"/>
              <a:chOff x="9130450" y="5836478"/>
              <a:chExt cx="2792310" cy="73913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005B2F9-9950-4A1F-BED9-C6D9A3FDEBF9}"/>
                  </a:ext>
                </a:extLst>
              </p:cNvPr>
              <p:cNvSpPr txBox="1"/>
              <p:nvPr/>
            </p:nvSpPr>
            <p:spPr>
              <a:xfrm>
                <a:off x="9130450" y="5836478"/>
                <a:ext cx="12814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latin typeface="Bahnschrift Light" panose="020B0502040204020203" pitchFamily="34" charset="0"/>
                    <a:cs typeface="Arial" panose="020B0604020202020204" pitchFamily="34" charset="0"/>
                  </a:rPr>
                  <a:t>Нажми для связи со мной</a:t>
                </a:r>
              </a:p>
            </p:txBody>
          </p:sp>
          <p:sp>
            <p:nvSpPr>
              <p:cNvPr id="44" name="Стрелка: вправо 43">
                <a:extLst>
                  <a:ext uri="{FF2B5EF4-FFF2-40B4-BE49-F238E27FC236}">
                    <a16:creationId xmlns:a16="http://schemas.microsoft.com/office/drawing/2014/main" id="{51FAB835-124E-4089-B481-4DAD8B87FAD4}"/>
                  </a:ext>
                </a:extLst>
              </p:cNvPr>
              <p:cNvSpPr/>
              <p:nvPr/>
            </p:nvSpPr>
            <p:spPr>
              <a:xfrm>
                <a:off x="9226491" y="6298615"/>
                <a:ext cx="1029419" cy="72000"/>
              </a:xfrm>
              <a:prstGeom prst="rightArrow">
                <a:avLst/>
              </a:prstGeom>
              <a:gradFill>
                <a:gsLst>
                  <a:gs pos="100000">
                    <a:srgbClr val="A95968">
                      <a:alpha val="92000"/>
                    </a:srgbClr>
                  </a:gs>
                  <a:gs pos="45000">
                    <a:srgbClr val="784355">
                      <a:alpha val="90000"/>
                    </a:srgbClr>
                  </a:gs>
                  <a:gs pos="65000">
                    <a:srgbClr val="D96E7B">
                      <a:alpha val="62000"/>
                      <a:lumMod val="84000"/>
                    </a:srgbClr>
                  </a:gs>
                  <a:gs pos="23000">
                    <a:srgbClr val="9C6B87"/>
                  </a:gs>
                  <a:gs pos="0">
                    <a:srgbClr val="63506C">
                      <a:lumMod val="9900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400"/>
              </a:p>
            </p:txBody>
          </p:sp>
          <p:sp>
            <p:nvSpPr>
              <p:cNvPr id="45" name="Полилиния: фигура 44">
                <a:hlinkClick r:id="rId4" tooltip="Анна Л контакт в телеграмм"/>
                <a:extLst>
                  <a:ext uri="{FF2B5EF4-FFF2-40B4-BE49-F238E27FC236}">
                    <a16:creationId xmlns:a16="http://schemas.microsoft.com/office/drawing/2014/main" id="{B574D064-E23E-41BE-98F5-367B84073B0A}"/>
                  </a:ext>
                </a:extLst>
              </p:cNvPr>
              <p:cNvSpPr/>
              <p:nvPr/>
            </p:nvSpPr>
            <p:spPr>
              <a:xfrm flipV="1">
                <a:off x="10361540" y="5938724"/>
                <a:ext cx="412280" cy="401302"/>
              </a:xfrm>
              <a:custGeom>
                <a:avLst/>
                <a:gdLst>
                  <a:gd name="connsiteX0" fmla="*/ 650004 w 6503015"/>
                  <a:gd name="connsiteY0" fmla="*/ 6477860 h 6502697"/>
                  <a:gd name="connsiteX1" fmla="*/ 184957 w 6503015"/>
                  <a:gd name="connsiteY1" fmla="*/ 6172911 h 6502697"/>
                  <a:gd name="connsiteX2" fmla="*/ 32483 w 6503015"/>
                  <a:gd name="connsiteY2" fmla="*/ 5893375 h 6502697"/>
                  <a:gd name="connsiteX3" fmla="*/ 3259 w 6503015"/>
                  <a:gd name="connsiteY3" fmla="*/ 5810785 h 6502697"/>
                  <a:gd name="connsiteX4" fmla="*/ -553 w 6503015"/>
                  <a:gd name="connsiteY4" fmla="*/ 3288603 h 6502697"/>
                  <a:gd name="connsiteX5" fmla="*/ 87119 w 6503015"/>
                  <a:gd name="connsiteY5" fmla="*/ 481804 h 6502697"/>
                  <a:gd name="connsiteX6" fmla="*/ 651275 w 6503015"/>
                  <a:gd name="connsiteY6" fmla="*/ 23110 h 6502697"/>
                  <a:gd name="connsiteX7" fmla="*/ 3249693 w 6503015"/>
                  <a:gd name="connsiteY7" fmla="*/ -2303 h 6502697"/>
                  <a:gd name="connsiteX8" fmla="*/ 5845570 w 6503015"/>
                  <a:gd name="connsiteY8" fmla="*/ 21839 h 6502697"/>
                  <a:gd name="connsiteX9" fmla="*/ 6468174 w 6503015"/>
                  <a:gd name="connsiteY9" fmla="*/ 612677 h 6502697"/>
                  <a:gd name="connsiteX10" fmla="*/ 6496128 w 6503015"/>
                  <a:gd name="connsiteY10" fmla="*/ 690185 h 6502697"/>
                  <a:gd name="connsiteX11" fmla="*/ 6499939 w 6503015"/>
                  <a:gd name="connsiteY11" fmla="*/ 3212366 h 6502697"/>
                  <a:gd name="connsiteX12" fmla="*/ 6489774 w 6503015"/>
                  <a:gd name="connsiteY12" fmla="*/ 5798078 h 6502697"/>
                  <a:gd name="connsiteX13" fmla="*/ 5887501 w 6503015"/>
                  <a:gd name="connsiteY13" fmla="*/ 6468966 h 6502697"/>
                  <a:gd name="connsiteX14" fmla="*/ 5809993 w 6503015"/>
                  <a:gd name="connsiteY14" fmla="*/ 6496919 h 6502697"/>
                  <a:gd name="connsiteX15" fmla="*/ 3275105 w 6503015"/>
                  <a:gd name="connsiteY15" fmla="*/ 6499461 h 6502697"/>
                  <a:gd name="connsiteX16" fmla="*/ 650004 w 6503015"/>
                  <a:gd name="connsiteY16" fmla="*/ 6477860 h 6502697"/>
                  <a:gd name="connsiteX17" fmla="*/ 5172141 w 6503015"/>
                  <a:gd name="connsiteY17" fmla="*/ 4820971 h 6502697"/>
                  <a:gd name="connsiteX18" fmla="*/ 5282685 w 6503015"/>
                  <a:gd name="connsiteY18" fmla="*/ 4667226 h 6502697"/>
                  <a:gd name="connsiteX19" fmla="*/ 4628316 w 6503015"/>
                  <a:gd name="connsiteY19" fmla="*/ 1762589 h 6502697"/>
                  <a:gd name="connsiteX20" fmla="*/ 4449159 w 6503015"/>
                  <a:gd name="connsiteY20" fmla="*/ 1668563 h 6502697"/>
                  <a:gd name="connsiteX21" fmla="*/ 3688057 w 6503015"/>
                  <a:gd name="connsiteY21" fmla="*/ 2129798 h 6502697"/>
                  <a:gd name="connsiteX22" fmla="*/ 3370402 w 6503015"/>
                  <a:gd name="connsiteY22" fmla="*/ 2344533 h 6502697"/>
                  <a:gd name="connsiteX23" fmla="*/ 3122631 w 6503015"/>
                  <a:gd name="connsiteY23" fmla="*/ 2110739 h 6502697"/>
                  <a:gd name="connsiteX24" fmla="*/ 2840553 w 6503015"/>
                  <a:gd name="connsiteY24" fmla="*/ 1857885 h 6502697"/>
                  <a:gd name="connsiteX25" fmla="*/ 2637254 w 6503015"/>
                  <a:gd name="connsiteY25" fmla="*/ 1899816 h 6502697"/>
                  <a:gd name="connsiteX26" fmla="*/ 2435226 w 6503015"/>
                  <a:gd name="connsiteY26" fmla="*/ 2451265 h 6502697"/>
                  <a:gd name="connsiteX27" fmla="*/ 2253527 w 6503015"/>
                  <a:gd name="connsiteY27" fmla="*/ 2979843 h 6502697"/>
                  <a:gd name="connsiteX28" fmla="*/ 1763067 w 6503015"/>
                  <a:gd name="connsiteY28" fmla="*/ 3115799 h 6502697"/>
                  <a:gd name="connsiteX29" fmla="*/ 1216701 w 6503015"/>
                  <a:gd name="connsiteY29" fmla="*/ 3364841 h 6502697"/>
                  <a:gd name="connsiteX30" fmla="*/ 1245925 w 6503015"/>
                  <a:gd name="connsiteY30" fmla="*/ 3446160 h 6502697"/>
                  <a:gd name="connsiteX31" fmla="*/ 3160750 w 6503015"/>
                  <a:gd name="connsiteY31" fmla="*/ 4157708 h 6502697"/>
                  <a:gd name="connsiteX32" fmla="*/ 5089551 w 6503015"/>
                  <a:gd name="connsiteY32" fmla="*/ 4838760 h 6502697"/>
                  <a:gd name="connsiteX33" fmla="*/ 5172141 w 6503015"/>
                  <a:gd name="connsiteY33" fmla="*/ 4820971 h 6502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503015" h="6502697">
                    <a:moveTo>
                      <a:pt x="650004" y="6477860"/>
                    </a:moveTo>
                    <a:cubicBezTo>
                      <a:pt x="467035" y="6430847"/>
                      <a:pt x="303125" y="6322844"/>
                      <a:pt x="184957" y="6172911"/>
                    </a:cubicBezTo>
                    <a:cubicBezTo>
                      <a:pt x="123967" y="6095403"/>
                      <a:pt x="66790" y="5991213"/>
                      <a:pt x="32483" y="5893375"/>
                    </a:cubicBezTo>
                    <a:lnTo>
                      <a:pt x="3259" y="5810785"/>
                    </a:lnTo>
                    <a:lnTo>
                      <a:pt x="-553" y="3288603"/>
                    </a:lnTo>
                    <a:cubicBezTo>
                      <a:pt x="-4365" y="469097"/>
                      <a:pt x="-10718" y="676208"/>
                      <a:pt x="87119" y="481804"/>
                    </a:cubicBezTo>
                    <a:cubicBezTo>
                      <a:pt x="197663" y="259445"/>
                      <a:pt x="413669" y="84099"/>
                      <a:pt x="651275" y="23110"/>
                    </a:cubicBezTo>
                    <a:cubicBezTo>
                      <a:pt x="749113" y="-2303"/>
                      <a:pt x="791043" y="-2303"/>
                      <a:pt x="3249693" y="-2303"/>
                    </a:cubicBezTo>
                    <a:cubicBezTo>
                      <a:pt x="5680389" y="-2303"/>
                      <a:pt x="5751544" y="-1032"/>
                      <a:pt x="5845570" y="21839"/>
                    </a:cubicBezTo>
                    <a:cubicBezTo>
                      <a:pt x="6135271" y="96806"/>
                      <a:pt x="6361442" y="311540"/>
                      <a:pt x="6468174" y="612677"/>
                    </a:cubicBezTo>
                    <a:lnTo>
                      <a:pt x="6496128" y="690185"/>
                    </a:lnTo>
                    <a:lnTo>
                      <a:pt x="6499939" y="3212366"/>
                    </a:lnTo>
                    <a:cubicBezTo>
                      <a:pt x="6502481" y="4932786"/>
                      <a:pt x="6498669" y="5754877"/>
                      <a:pt x="6489774" y="5798078"/>
                    </a:cubicBezTo>
                    <a:cubicBezTo>
                      <a:pt x="6423702" y="6115733"/>
                      <a:pt x="6206426" y="6355881"/>
                      <a:pt x="5887501" y="6468966"/>
                    </a:cubicBezTo>
                    <a:lnTo>
                      <a:pt x="5809993" y="6496919"/>
                    </a:lnTo>
                    <a:lnTo>
                      <a:pt x="3275105" y="6499461"/>
                    </a:lnTo>
                    <a:cubicBezTo>
                      <a:pt x="832974" y="6502002"/>
                      <a:pt x="736406" y="6500731"/>
                      <a:pt x="650004" y="6477860"/>
                    </a:cubicBezTo>
                    <a:close/>
                    <a:moveTo>
                      <a:pt x="5172141" y="4820971"/>
                    </a:moveTo>
                    <a:cubicBezTo>
                      <a:pt x="5238214" y="4794288"/>
                      <a:pt x="5282685" y="4732028"/>
                      <a:pt x="5282685" y="4667226"/>
                    </a:cubicBezTo>
                    <a:cubicBezTo>
                      <a:pt x="5282685" y="4601154"/>
                      <a:pt x="4653728" y="1813413"/>
                      <a:pt x="4628316" y="1762589"/>
                    </a:cubicBezTo>
                    <a:cubicBezTo>
                      <a:pt x="4595280" y="1699058"/>
                      <a:pt x="4535561" y="1668563"/>
                      <a:pt x="4449159" y="1668563"/>
                    </a:cubicBezTo>
                    <a:cubicBezTo>
                      <a:pt x="4361486" y="1668563"/>
                      <a:pt x="4412311" y="1638068"/>
                      <a:pt x="3688057" y="2129798"/>
                    </a:cubicBezTo>
                    <a:lnTo>
                      <a:pt x="3370402" y="2344533"/>
                    </a:lnTo>
                    <a:lnTo>
                      <a:pt x="3122631" y="2110739"/>
                    </a:lnTo>
                    <a:cubicBezTo>
                      <a:pt x="2986675" y="1981135"/>
                      <a:pt x="2859613" y="1868050"/>
                      <a:pt x="2840553" y="1857885"/>
                    </a:cubicBezTo>
                    <a:cubicBezTo>
                      <a:pt x="2775752" y="1823578"/>
                      <a:pt x="2689350" y="1841367"/>
                      <a:pt x="2637254" y="1899816"/>
                    </a:cubicBezTo>
                    <a:cubicBezTo>
                      <a:pt x="2624548" y="1913792"/>
                      <a:pt x="2534334" y="2161563"/>
                      <a:pt x="2435226" y="2451265"/>
                    </a:cubicBezTo>
                    <a:cubicBezTo>
                      <a:pt x="2337388" y="2740966"/>
                      <a:pt x="2254798" y="2978572"/>
                      <a:pt x="2253527" y="2979843"/>
                    </a:cubicBezTo>
                    <a:cubicBezTo>
                      <a:pt x="2252256" y="2981113"/>
                      <a:pt x="2031168" y="3042103"/>
                      <a:pt x="1763067" y="3115799"/>
                    </a:cubicBezTo>
                    <a:cubicBezTo>
                      <a:pt x="1220513" y="3264462"/>
                      <a:pt x="1216701" y="3267003"/>
                      <a:pt x="1216701" y="3364841"/>
                    </a:cubicBezTo>
                    <a:cubicBezTo>
                      <a:pt x="1216701" y="3397877"/>
                      <a:pt x="1225595" y="3424560"/>
                      <a:pt x="1245925" y="3446160"/>
                    </a:cubicBezTo>
                    <a:cubicBezTo>
                      <a:pt x="1267526" y="3471573"/>
                      <a:pt x="1670312" y="3621506"/>
                      <a:pt x="3160750" y="4157708"/>
                    </a:cubicBezTo>
                    <a:cubicBezTo>
                      <a:pt x="4198846" y="4531270"/>
                      <a:pt x="5066680" y="4837490"/>
                      <a:pt x="5089551" y="4838760"/>
                    </a:cubicBezTo>
                    <a:cubicBezTo>
                      <a:pt x="5112422" y="4838760"/>
                      <a:pt x="5149270" y="4831136"/>
                      <a:pt x="5172141" y="4820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A95968">
                      <a:alpha val="92000"/>
                    </a:srgbClr>
                  </a:gs>
                  <a:gs pos="45000">
                    <a:srgbClr val="784355">
                      <a:alpha val="90000"/>
                    </a:srgbClr>
                  </a:gs>
                  <a:gs pos="65000">
                    <a:srgbClr val="D96E7B">
                      <a:alpha val="62000"/>
                      <a:lumMod val="84000"/>
                    </a:srgbClr>
                  </a:gs>
                  <a:gs pos="23000">
                    <a:srgbClr val="9C6B87"/>
                  </a:gs>
                  <a:gs pos="0">
                    <a:srgbClr val="63506C">
                      <a:lumMod val="99000"/>
                    </a:srgbClr>
                  </a:gs>
                </a:gsLst>
                <a:lin ang="0" scaled="1"/>
              </a:gradFill>
              <a:ln w="1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ru-RU" sz="2400"/>
              </a:p>
            </p:txBody>
          </p:sp>
          <p:pic>
            <p:nvPicPr>
              <p:cNvPr id="46" name="Рисунок 45">
                <a:hlinkClick r:id="rId5" tooltip="Анна Л инстаграмм"/>
                <a:extLst>
                  <a:ext uri="{FF2B5EF4-FFF2-40B4-BE49-F238E27FC236}">
                    <a16:creationId xmlns:a16="http://schemas.microsoft.com/office/drawing/2014/main" id="{DAFD4990-0AB7-4E01-98BE-E21AE2187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42906" y="5941097"/>
                <a:ext cx="389541" cy="376482"/>
              </a:xfrm>
              <a:prstGeom prst="rect">
                <a:avLst/>
              </a:prstGeom>
              <a:gradFill>
                <a:gsLst>
                  <a:gs pos="0">
                    <a:srgbClr val="4F465B"/>
                  </a:gs>
                  <a:gs pos="16000">
                    <a:srgbClr val="784355"/>
                  </a:gs>
                  <a:gs pos="56000">
                    <a:srgbClr val="A05A72"/>
                  </a:gs>
                  <a:gs pos="100000">
                    <a:srgbClr val="D96E7B"/>
                  </a:gs>
                </a:gsLst>
                <a:lin ang="5400000" scaled="1"/>
              </a:gradFill>
            </p:spPr>
          </p:pic>
          <p:pic>
            <p:nvPicPr>
              <p:cNvPr id="47" name="Рисунок 46" descr="Изображение выглядит как легкий&#10;&#10;Автоматически созданное описание">
                <a:hlinkClick r:id="rId8" tooltip="Анна Л контакт в WhatsApp"/>
                <a:extLst>
                  <a:ext uri="{FF2B5EF4-FFF2-40B4-BE49-F238E27FC236}">
                    <a16:creationId xmlns:a16="http://schemas.microsoft.com/office/drawing/2014/main" id="{D76D842C-C072-4A01-BC15-0C52E9FA6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500"/>
                        </a14:imgEffect>
                        <a14:imgEffect>
                          <a14:saturation sat="34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27233" y="5943517"/>
                <a:ext cx="389541" cy="376482"/>
              </a:xfrm>
              <a:prstGeom prst="rect">
                <a:avLst/>
              </a:prstGeom>
              <a:gradFill>
                <a:gsLst>
                  <a:gs pos="0">
                    <a:srgbClr val="4F465B"/>
                  </a:gs>
                  <a:gs pos="16000">
                    <a:srgbClr val="784355"/>
                  </a:gs>
                  <a:gs pos="56000">
                    <a:srgbClr val="A05A72"/>
                  </a:gs>
                  <a:gs pos="100000">
                    <a:srgbClr val="D96E7B"/>
                  </a:gs>
                </a:gsLst>
                <a:lin ang="5400000" scaled="1"/>
              </a:gradFill>
              <a:ln>
                <a:noFill/>
              </a:ln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DA1D01-ED3F-4C76-A009-CB047125C4E2}"/>
                  </a:ext>
                </a:extLst>
              </p:cNvPr>
              <p:cNvSpPr txBox="1"/>
              <p:nvPr/>
            </p:nvSpPr>
            <p:spPr>
              <a:xfrm>
                <a:off x="9154602" y="6298615"/>
                <a:ext cx="27681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latin typeface="Bahnschrift Light" panose="020B0502040204020203" pitchFamily="34" charset="0"/>
                    <a:cs typeface="Arial" panose="020B0604020202020204" pitchFamily="34" charset="0"/>
                    <a:hlinkClick r:id="rId11"/>
                  </a:rPr>
                  <a:t>anna.presents@mail.ru</a:t>
                </a:r>
                <a:endParaRPr lang="ru-RU" sz="1200" dirty="0">
                  <a:latin typeface="Bahnschrift Light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308CB1B2-3A30-4673-A344-0A2AA7317375}"/>
                </a:ext>
              </a:extLst>
            </p:cNvPr>
            <p:cNvGrpSpPr/>
            <p:nvPr/>
          </p:nvGrpSpPr>
          <p:grpSpPr>
            <a:xfrm>
              <a:off x="5696099" y="898173"/>
              <a:ext cx="1074140" cy="1080000"/>
              <a:chOff x="10597014" y="537689"/>
              <a:chExt cx="1080000" cy="1080000"/>
            </a:xfrm>
          </p:grpSpPr>
          <p:sp>
            <p:nvSpPr>
              <p:cNvPr id="62" name="Прямоугольник: скругленные углы 61">
                <a:extLst>
                  <a:ext uri="{FF2B5EF4-FFF2-40B4-BE49-F238E27FC236}">
                    <a16:creationId xmlns:a16="http://schemas.microsoft.com/office/drawing/2014/main" id="{DD2F189F-C017-4207-B29F-6EB2682ECA10}"/>
                  </a:ext>
                </a:extLst>
              </p:cNvPr>
              <p:cNvSpPr/>
              <p:nvPr/>
            </p:nvSpPr>
            <p:spPr>
              <a:xfrm rot="2700000">
                <a:off x="10597014" y="537689"/>
                <a:ext cx="1080000" cy="1080000"/>
              </a:xfrm>
              <a:prstGeom prst="roundRect">
                <a:avLst>
                  <a:gd name="adj" fmla="val 32659"/>
                </a:avLst>
              </a:prstGeom>
              <a:noFill/>
              <a:ln w="104775">
                <a:gradFill>
                  <a:gsLst>
                    <a:gs pos="0">
                      <a:srgbClr val="4F465B"/>
                    </a:gs>
                    <a:gs pos="45000">
                      <a:srgbClr val="784355"/>
                    </a:gs>
                    <a:gs pos="83000">
                      <a:srgbClr val="A05A72"/>
                    </a:gs>
                    <a:gs pos="100000">
                      <a:srgbClr val="D96E7B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F47C543-BB09-4247-B77D-CD39DCBC70A3}"/>
                  </a:ext>
                </a:extLst>
              </p:cNvPr>
              <p:cNvSpPr txBox="1"/>
              <p:nvPr/>
            </p:nvSpPr>
            <p:spPr>
              <a:xfrm>
                <a:off x="10610650" y="754523"/>
                <a:ext cx="105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rlin Sans FB" panose="020E0602020502020306" pitchFamily="34" charset="0"/>
                  </a:rPr>
                  <a:t>POWER</a:t>
                </a:r>
              </a:p>
              <a:p>
                <a:pPr algn="ctr"/>
                <a:r>
                  <a:rPr lang="en-US" dirty="0">
                    <a:latin typeface="Berlin Sans FB" panose="020E0602020502020306" pitchFamily="34" charset="0"/>
                  </a:rPr>
                  <a:t>POINT</a:t>
                </a:r>
                <a:endParaRPr lang="ru-RU" dirty="0"/>
              </a:p>
            </p:txBody>
          </p: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D15006E1-AFA8-44E8-B6DE-662C7FAD2DB9}"/>
                </a:ext>
              </a:extLst>
            </p:cNvPr>
            <p:cNvGrpSpPr/>
            <p:nvPr/>
          </p:nvGrpSpPr>
          <p:grpSpPr>
            <a:xfrm>
              <a:off x="6510096" y="123700"/>
              <a:ext cx="5254409" cy="310510"/>
              <a:chOff x="6510096" y="123700"/>
              <a:chExt cx="5254409" cy="310510"/>
            </a:xfrm>
          </p:grpSpPr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21F66702-A333-498D-A8F8-B22C5D43E638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76" name="Прямоугольник: скругленные углы 75">
                  <a:extLst>
                    <a:ext uri="{FF2B5EF4-FFF2-40B4-BE49-F238E27FC236}">
                      <a16:creationId xmlns:a16="http://schemas.microsoft.com/office/drawing/2014/main" id="{8D4540A4-B208-4E12-AEEC-A320C3490A7A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Прямоугольник 76">
                  <a:extLst>
                    <a:ext uri="{FF2B5EF4-FFF2-40B4-BE49-F238E27FC236}">
                      <a16:creationId xmlns:a16="http://schemas.microsoft.com/office/drawing/2014/main" id="{C613BEE0-3179-4D86-8A71-B5BF79549C7B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66" name="Группа 65">
                <a:extLst>
                  <a:ext uri="{FF2B5EF4-FFF2-40B4-BE49-F238E27FC236}">
                    <a16:creationId xmlns:a16="http://schemas.microsoft.com/office/drawing/2014/main" id="{A87B5AB5-1C09-4B9C-8588-37DEFD3E79C0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74" name="Прямоугольник: скругленные углы 73">
                  <a:extLst>
                    <a:ext uri="{FF2B5EF4-FFF2-40B4-BE49-F238E27FC236}">
                      <a16:creationId xmlns:a16="http://schemas.microsoft.com/office/drawing/2014/main" id="{2FB7DE94-A91D-4DAA-8256-9F551B212EC6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Прямоугольник 74">
                  <a:extLst>
                    <a:ext uri="{FF2B5EF4-FFF2-40B4-BE49-F238E27FC236}">
                      <a16:creationId xmlns:a16="http://schemas.microsoft.com/office/drawing/2014/main" id="{6E416E83-5846-47C7-96F2-7D8DCDD47C96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67" name="Группа 66">
                <a:extLst>
                  <a:ext uri="{FF2B5EF4-FFF2-40B4-BE49-F238E27FC236}">
                    <a16:creationId xmlns:a16="http://schemas.microsoft.com/office/drawing/2014/main" id="{05F4AF0B-FE49-4F2E-8C32-F2F198FB1DFE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72" name="Прямоугольник: скругленные углы 71">
                  <a:extLst>
                    <a:ext uri="{FF2B5EF4-FFF2-40B4-BE49-F238E27FC236}">
                      <a16:creationId xmlns:a16="http://schemas.microsoft.com/office/drawing/2014/main" id="{6B29E555-1DC3-4F29-A65B-72870D57D324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73" name="Прямоугольник 72">
                  <a:extLst>
                    <a:ext uri="{FF2B5EF4-FFF2-40B4-BE49-F238E27FC236}">
                      <a16:creationId xmlns:a16="http://schemas.microsoft.com/office/drawing/2014/main" id="{C724A0E3-C9F2-4064-BDA2-704A167E5E5F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68" name="Группа 67">
                <a:extLst>
                  <a:ext uri="{FF2B5EF4-FFF2-40B4-BE49-F238E27FC236}">
                    <a16:creationId xmlns:a16="http://schemas.microsoft.com/office/drawing/2014/main" id="{2A43F94B-FEE3-4734-9AAE-A78831525727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70" name="Прямоугольник: скругленные углы 69">
                  <a:extLst>
                    <a:ext uri="{FF2B5EF4-FFF2-40B4-BE49-F238E27FC236}">
                      <a16:creationId xmlns:a16="http://schemas.microsoft.com/office/drawing/2014/main" id="{023200CE-2C9F-41FB-A4BB-3F8C39CFA4E3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Прямоугольник 70">
                  <a:extLst>
                    <a:ext uri="{FF2B5EF4-FFF2-40B4-BE49-F238E27FC236}">
                      <a16:creationId xmlns:a16="http://schemas.microsoft.com/office/drawing/2014/main" id="{AAE1D065-C501-4041-A869-EF32881CE5DA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4793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C4FCCD-0536-4DFB-82D1-E60E01EAFE00}"/>
              </a:ext>
            </a:extLst>
          </p:cNvPr>
          <p:cNvGrpSpPr/>
          <p:nvPr/>
        </p:nvGrpSpPr>
        <p:grpSpPr>
          <a:xfrm>
            <a:off x="-507340" y="-411123"/>
            <a:ext cx="13452972" cy="7999271"/>
            <a:chOff x="-507340" y="-411123"/>
            <a:chExt cx="13452972" cy="7999271"/>
          </a:xfrm>
        </p:grpSpPr>
        <p:sp>
          <p:nvSpPr>
            <p:cNvPr id="76" name="Полилиния: фигура 75">
              <a:extLst>
                <a:ext uri="{FF2B5EF4-FFF2-40B4-BE49-F238E27FC236}">
                  <a16:creationId xmlns:a16="http://schemas.microsoft.com/office/drawing/2014/main" id="{13993089-F91C-4C6F-97C8-121276FAC745}"/>
                </a:ext>
              </a:extLst>
            </p:cNvPr>
            <p:cNvSpPr/>
            <p:nvPr/>
          </p:nvSpPr>
          <p:spPr>
            <a:xfrm rot="21329839">
              <a:off x="-507340" y="3130587"/>
              <a:ext cx="4737535" cy="4369364"/>
            </a:xfrm>
            <a:custGeom>
              <a:avLst/>
              <a:gdLst>
                <a:gd name="connsiteX0" fmla="*/ 478814 w 4737535"/>
                <a:gd name="connsiteY0" fmla="*/ 9850 h 4369364"/>
                <a:gd name="connsiteX1" fmla="*/ 4737535 w 4737535"/>
                <a:gd name="connsiteY1" fmla="*/ 4217784 h 4369364"/>
                <a:gd name="connsiteX2" fmla="*/ 4733236 w 4737535"/>
                <a:gd name="connsiteY2" fmla="*/ 4369364 h 4369364"/>
                <a:gd name="connsiteX3" fmla="*/ 0 w 4737535"/>
                <a:gd name="connsiteY3" fmla="*/ 3996627 h 4369364"/>
                <a:gd name="connsiteX4" fmla="*/ 333537 w 4737535"/>
                <a:gd name="connsiteY4" fmla="*/ 0 h 436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535" h="4369364">
                  <a:moveTo>
                    <a:pt x="478814" y="9850"/>
                  </a:moveTo>
                  <a:cubicBezTo>
                    <a:pt x="2870874" y="226457"/>
                    <a:pt x="4737535" y="2027747"/>
                    <a:pt x="4737535" y="4217784"/>
                  </a:cubicBezTo>
                  <a:lnTo>
                    <a:pt x="4733236" y="4369364"/>
                  </a:lnTo>
                  <a:lnTo>
                    <a:pt x="0" y="3996627"/>
                  </a:lnTo>
                  <a:lnTo>
                    <a:pt x="333537" y="0"/>
                  </a:ln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71" name="Полилиния: фигура 70">
              <a:extLst>
                <a:ext uri="{FF2B5EF4-FFF2-40B4-BE49-F238E27FC236}">
                  <a16:creationId xmlns:a16="http://schemas.microsoft.com/office/drawing/2014/main" id="{0ADF20A9-25A9-452F-A066-C08C00E1DEE6}"/>
                </a:ext>
              </a:extLst>
            </p:cNvPr>
            <p:cNvSpPr/>
            <p:nvPr/>
          </p:nvSpPr>
          <p:spPr>
            <a:xfrm rot="21329839">
              <a:off x="7793925" y="-411123"/>
              <a:ext cx="4865528" cy="2858496"/>
            </a:xfrm>
            <a:custGeom>
              <a:avLst/>
              <a:gdLst>
                <a:gd name="connsiteX0" fmla="*/ 0 w 4487161"/>
                <a:gd name="connsiteY0" fmla="*/ 0 h 2858496"/>
                <a:gd name="connsiteX1" fmla="*/ 4487161 w 4487161"/>
                <a:gd name="connsiteY1" fmla="*/ 375253 h 2858496"/>
                <a:gd name="connsiteX2" fmla="*/ 4303230 w 4487161"/>
                <a:gd name="connsiteY2" fmla="*/ 2710920 h 2858496"/>
                <a:gd name="connsiteX3" fmla="*/ 4070722 w 4487161"/>
                <a:gd name="connsiteY3" fmla="*/ 2773342 h 2858496"/>
                <a:gd name="connsiteX4" fmla="*/ 3313986 w 4487161"/>
                <a:gd name="connsiteY4" fmla="*/ 2858496 h 2858496"/>
                <a:gd name="connsiteX5" fmla="*/ 31260 w 4487161"/>
                <a:gd name="connsiteY5" fmla="*/ 203269 h 28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7161" h="2858496">
                  <a:moveTo>
                    <a:pt x="0" y="0"/>
                  </a:moveTo>
                  <a:lnTo>
                    <a:pt x="4487161" y="375253"/>
                  </a:lnTo>
                  <a:lnTo>
                    <a:pt x="4303230" y="2710920"/>
                  </a:lnTo>
                  <a:lnTo>
                    <a:pt x="4070722" y="2773342"/>
                  </a:lnTo>
                  <a:cubicBezTo>
                    <a:pt x="3827537" y="2829054"/>
                    <a:pt x="3574226" y="2858496"/>
                    <a:pt x="3313986" y="2858496"/>
                  </a:cubicBezTo>
                  <a:cubicBezTo>
                    <a:pt x="1694714" y="2858496"/>
                    <a:pt x="343709" y="1718604"/>
                    <a:pt x="31260" y="203269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74" name="Полилиния: фигура 73">
              <a:extLst>
                <a:ext uri="{FF2B5EF4-FFF2-40B4-BE49-F238E27FC236}">
                  <a16:creationId xmlns:a16="http://schemas.microsoft.com/office/drawing/2014/main" id="{AFC4B31D-8985-4A5F-81D8-686FBF777F3D}"/>
                </a:ext>
              </a:extLst>
            </p:cNvPr>
            <p:cNvSpPr/>
            <p:nvPr/>
          </p:nvSpPr>
          <p:spPr>
            <a:xfrm rot="21329839">
              <a:off x="6999015" y="2761652"/>
              <a:ext cx="5946617" cy="4826496"/>
            </a:xfrm>
            <a:custGeom>
              <a:avLst/>
              <a:gdLst>
                <a:gd name="connsiteX0" fmla="*/ 3866585 w 5946617"/>
                <a:gd name="connsiteY0" fmla="*/ 16313 h 4290100"/>
                <a:gd name="connsiteX1" fmla="*/ 5739285 w 5946617"/>
                <a:gd name="connsiteY1" fmla="*/ 721508 h 4290100"/>
                <a:gd name="connsiteX2" fmla="*/ 5946617 w 5946617"/>
                <a:gd name="connsiteY2" fmla="*/ 891236 h 4290100"/>
                <a:gd name="connsiteX3" fmla="*/ 5639887 w 5946617"/>
                <a:gd name="connsiteY3" fmla="*/ 867332 h 4290100"/>
                <a:gd name="connsiteX4" fmla="*/ 5367527 w 5946617"/>
                <a:gd name="connsiteY4" fmla="*/ 4290100 h 4290100"/>
                <a:gd name="connsiteX5" fmla="*/ 93642 w 5946617"/>
                <a:gd name="connsiteY5" fmla="*/ 3874788 h 4290100"/>
                <a:gd name="connsiteX6" fmla="*/ 71269 w 5946617"/>
                <a:gd name="connsiteY6" fmla="*/ 3796414 h 4290100"/>
                <a:gd name="connsiteX7" fmla="*/ 0 w 5946617"/>
                <a:gd name="connsiteY7" fmla="*/ 3159637 h 4290100"/>
                <a:gd name="connsiteX8" fmla="*/ 3507921 w 5946617"/>
                <a:gd name="connsiteY8" fmla="*/ 0 h 4290100"/>
                <a:gd name="connsiteX9" fmla="*/ 3866585 w 5946617"/>
                <a:gd name="connsiteY9" fmla="*/ 16313 h 429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6617" h="4290100">
                  <a:moveTo>
                    <a:pt x="3866585" y="16313"/>
                  </a:moveTo>
                  <a:cubicBezTo>
                    <a:pt x="4574142" y="81035"/>
                    <a:pt x="5219534" y="335158"/>
                    <a:pt x="5739285" y="721508"/>
                  </a:cubicBezTo>
                  <a:lnTo>
                    <a:pt x="5946617" y="891236"/>
                  </a:lnTo>
                  <a:lnTo>
                    <a:pt x="5639887" y="867332"/>
                  </a:lnTo>
                  <a:lnTo>
                    <a:pt x="5367527" y="4290100"/>
                  </a:lnTo>
                  <a:lnTo>
                    <a:pt x="93642" y="3874788"/>
                  </a:lnTo>
                  <a:lnTo>
                    <a:pt x="71269" y="3796414"/>
                  </a:lnTo>
                  <a:cubicBezTo>
                    <a:pt x="24540" y="3590729"/>
                    <a:pt x="0" y="3377764"/>
                    <a:pt x="0" y="3159637"/>
                  </a:cubicBezTo>
                  <a:cubicBezTo>
                    <a:pt x="0" y="1414618"/>
                    <a:pt x="1570549" y="0"/>
                    <a:pt x="3507921" y="0"/>
                  </a:cubicBezTo>
                  <a:cubicBezTo>
                    <a:pt x="3629006" y="0"/>
                    <a:pt x="3748659" y="5526"/>
                    <a:pt x="3866585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EB87A6BE-A4A2-4740-A4E4-4FC6C591B7D8}"/>
                </a:ext>
              </a:extLst>
            </p:cNvPr>
            <p:cNvSpPr/>
            <p:nvPr/>
          </p:nvSpPr>
          <p:spPr>
            <a:xfrm>
              <a:off x="3450814" y="3578790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98ECF-2CD1-4982-B897-9AC5E5D757E0}"/>
                </a:ext>
              </a:extLst>
            </p:cNvPr>
            <p:cNvSpPr txBox="1"/>
            <p:nvPr/>
          </p:nvSpPr>
          <p:spPr>
            <a:xfrm>
              <a:off x="323449" y="4404530"/>
              <a:ext cx="3192804" cy="1950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A25C50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Переформирована структура презентации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A25C50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Сформулированы смысловые заголовки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A25C50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Расставлены акценты по тексту: выделены важные цифры, положения, этапы</a:t>
              </a:r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0D01FBC7-D94F-4343-8035-E593F8C82A85}"/>
                </a:ext>
              </a:extLst>
            </p:cNvPr>
            <p:cNvGrpSpPr/>
            <p:nvPr/>
          </p:nvGrpSpPr>
          <p:grpSpPr>
            <a:xfrm>
              <a:off x="4233703" y="3644738"/>
              <a:ext cx="3724593" cy="3455064"/>
              <a:chOff x="3971144" y="3332597"/>
              <a:chExt cx="3724593" cy="3455064"/>
            </a:xfrm>
          </p:grpSpPr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0C45A7AE-D2F2-4F55-80C4-885044012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61834" y="3483405"/>
                <a:ext cx="3474035" cy="19449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63B949CD-32B5-4C57-AEB0-91CFFFF270DA}"/>
                  </a:ext>
                </a:extLst>
              </p:cNvPr>
              <p:cNvGrpSpPr/>
              <p:nvPr/>
            </p:nvGrpSpPr>
            <p:grpSpPr>
              <a:xfrm>
                <a:off x="3971144" y="3332597"/>
                <a:ext cx="3724593" cy="3455064"/>
                <a:chOff x="3752265" y="2343719"/>
                <a:chExt cx="8439735" cy="7828993"/>
              </a:xfrm>
            </p:grpSpPr>
            <p:pic>
              <p:nvPicPr>
                <p:cNvPr id="25" name="Picture 37">
                  <a:extLst>
                    <a:ext uri="{FF2B5EF4-FFF2-40B4-BE49-F238E27FC236}">
                      <a16:creationId xmlns:a16="http://schemas.microsoft.com/office/drawing/2014/main" id="{22CDE05A-7A1F-4389-AAD8-35FF37AFA5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9372" y="8443189"/>
                  <a:ext cx="7769544" cy="1729523"/>
                </a:xfrm>
                <a:prstGeom prst="rect">
                  <a:avLst/>
                </a:prstGeom>
              </p:spPr>
            </p:pic>
            <p:sp>
              <p:nvSpPr>
                <p:cNvPr id="26" name="Freeform 5">
                  <a:extLst>
                    <a:ext uri="{FF2B5EF4-FFF2-40B4-BE49-F238E27FC236}">
                      <a16:creationId xmlns:a16="http://schemas.microsoft.com/office/drawing/2014/main" id="{1C4C9EB2-F4F5-4D32-802B-1CA69B95F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411060" y="8121902"/>
                  <a:ext cx="3055955" cy="940507"/>
                </a:xfrm>
                <a:custGeom>
                  <a:avLst/>
                  <a:gdLst>
                    <a:gd name="T0" fmla="*/ 395 w 468"/>
                    <a:gd name="T1" fmla="*/ 91 h 144"/>
                    <a:gd name="T2" fmla="*/ 366 w 468"/>
                    <a:gd name="T3" fmla="*/ 0 h 144"/>
                    <a:gd name="T4" fmla="*/ 239 w 468"/>
                    <a:gd name="T5" fmla="*/ 0 h 144"/>
                    <a:gd name="T6" fmla="*/ 229 w 468"/>
                    <a:gd name="T7" fmla="*/ 0 h 144"/>
                    <a:gd name="T8" fmla="*/ 102 w 468"/>
                    <a:gd name="T9" fmla="*/ 0 h 144"/>
                    <a:gd name="T10" fmla="*/ 72 w 468"/>
                    <a:gd name="T11" fmla="*/ 91 h 144"/>
                    <a:gd name="T12" fmla="*/ 77 w 468"/>
                    <a:gd name="T13" fmla="*/ 144 h 144"/>
                    <a:gd name="T14" fmla="*/ 229 w 468"/>
                    <a:gd name="T15" fmla="*/ 144 h 144"/>
                    <a:gd name="T16" fmla="*/ 239 w 468"/>
                    <a:gd name="T17" fmla="*/ 144 h 144"/>
                    <a:gd name="T18" fmla="*/ 391 w 468"/>
                    <a:gd name="T19" fmla="*/ 144 h 144"/>
                    <a:gd name="T20" fmla="*/ 395 w 468"/>
                    <a:gd name="T21" fmla="*/ 91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8" h="144">
                      <a:moveTo>
                        <a:pt x="395" y="91"/>
                      </a:moveTo>
                      <a:cubicBezTo>
                        <a:pt x="367" y="62"/>
                        <a:pt x="366" y="0"/>
                        <a:pt x="366" y="0"/>
                      </a:cubicBezTo>
                      <a:cubicBezTo>
                        <a:pt x="239" y="0"/>
                        <a:pt x="239" y="0"/>
                        <a:pt x="239" y="0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cubicBezTo>
                        <a:pt x="102" y="0"/>
                        <a:pt x="101" y="62"/>
                        <a:pt x="72" y="91"/>
                      </a:cubicBezTo>
                      <a:cubicBezTo>
                        <a:pt x="44" y="120"/>
                        <a:pt x="0" y="144"/>
                        <a:pt x="77" y="144"/>
                      </a:cubicBezTo>
                      <a:cubicBezTo>
                        <a:pt x="138" y="144"/>
                        <a:pt x="205" y="144"/>
                        <a:pt x="229" y="144"/>
                      </a:cubicBezTo>
                      <a:cubicBezTo>
                        <a:pt x="235" y="144"/>
                        <a:pt x="239" y="144"/>
                        <a:pt x="239" y="144"/>
                      </a:cubicBezTo>
                      <a:cubicBezTo>
                        <a:pt x="263" y="144"/>
                        <a:pt x="329" y="144"/>
                        <a:pt x="391" y="144"/>
                      </a:cubicBezTo>
                      <a:cubicBezTo>
                        <a:pt x="468" y="144"/>
                        <a:pt x="423" y="120"/>
                        <a:pt x="395" y="9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63000">
                      <a:srgbClr val="6D6F73"/>
                    </a:gs>
                    <a:gs pos="38000">
                      <a:srgbClr val="A7A9AC"/>
                    </a:gs>
                    <a:gs pos="19000">
                      <a:srgbClr val="E0E1E2"/>
                    </a:gs>
                    <a:gs pos="0">
                      <a:srgbClr val="6D6F73"/>
                    </a:gs>
                    <a:gs pos="100000">
                      <a:srgbClr val="A7A9AC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28" name="Freeform 7">
                  <a:extLst>
                    <a:ext uri="{FF2B5EF4-FFF2-40B4-BE49-F238E27FC236}">
                      <a16:creationId xmlns:a16="http://schemas.microsoft.com/office/drawing/2014/main" id="{8E885F61-B32B-4444-B44B-5EC60BF1B1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3752265" y="2343719"/>
                  <a:ext cx="8439735" cy="5047293"/>
                </a:xfrm>
                <a:custGeom>
                  <a:avLst/>
                  <a:gdLst>
                    <a:gd name="T0" fmla="*/ 1254 w 1292"/>
                    <a:gd name="T1" fmla="*/ 0 h 772"/>
                    <a:gd name="T2" fmla="*/ 658 w 1292"/>
                    <a:gd name="T3" fmla="*/ 0 h 772"/>
                    <a:gd name="T4" fmla="*/ 637 w 1292"/>
                    <a:gd name="T5" fmla="*/ 0 h 772"/>
                    <a:gd name="T6" fmla="*/ 41 w 1292"/>
                    <a:gd name="T7" fmla="*/ 0 h 772"/>
                    <a:gd name="T8" fmla="*/ 0 w 1292"/>
                    <a:gd name="T9" fmla="*/ 36 h 772"/>
                    <a:gd name="T10" fmla="*/ 0 w 1292"/>
                    <a:gd name="T11" fmla="*/ 772 h 772"/>
                    <a:gd name="T12" fmla="*/ 1292 w 1292"/>
                    <a:gd name="T13" fmla="*/ 772 h 772"/>
                    <a:gd name="T14" fmla="*/ 1292 w 1292"/>
                    <a:gd name="T15" fmla="*/ 36 h 772"/>
                    <a:gd name="T16" fmla="*/ 1254 w 1292"/>
                    <a:gd name="T17" fmla="*/ 0 h 772"/>
                    <a:gd name="T18" fmla="*/ 1236 w 1292"/>
                    <a:gd name="T19" fmla="*/ 716 h 772"/>
                    <a:gd name="T20" fmla="*/ 56 w 1292"/>
                    <a:gd name="T21" fmla="*/ 716 h 772"/>
                    <a:gd name="T22" fmla="*/ 56 w 1292"/>
                    <a:gd name="T23" fmla="*/ 48 h 772"/>
                    <a:gd name="T24" fmla="*/ 1236 w 1292"/>
                    <a:gd name="T25" fmla="*/ 48 h 772"/>
                    <a:gd name="T26" fmla="*/ 1236 w 1292"/>
                    <a:gd name="T27" fmla="*/ 716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2" h="772">
                      <a:moveTo>
                        <a:pt x="1254" y="0"/>
                      </a:moveTo>
                      <a:cubicBezTo>
                        <a:pt x="658" y="0"/>
                        <a:pt x="658" y="0"/>
                        <a:pt x="658" y="0"/>
                      </a:cubicBezTo>
                      <a:cubicBezTo>
                        <a:pt x="637" y="0"/>
                        <a:pt x="637" y="0"/>
                        <a:pt x="637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20" y="0"/>
                        <a:pt x="0" y="15"/>
                        <a:pt x="0" y="36"/>
                      </a:cubicBezTo>
                      <a:cubicBezTo>
                        <a:pt x="0" y="772"/>
                        <a:pt x="0" y="772"/>
                        <a:pt x="0" y="772"/>
                      </a:cubicBezTo>
                      <a:cubicBezTo>
                        <a:pt x="1292" y="772"/>
                        <a:pt x="1292" y="772"/>
                        <a:pt x="1292" y="772"/>
                      </a:cubicBezTo>
                      <a:cubicBezTo>
                        <a:pt x="1292" y="36"/>
                        <a:pt x="1292" y="36"/>
                        <a:pt x="1292" y="36"/>
                      </a:cubicBezTo>
                      <a:cubicBezTo>
                        <a:pt x="1292" y="15"/>
                        <a:pt x="1275" y="0"/>
                        <a:pt x="1254" y="0"/>
                      </a:cubicBezTo>
                      <a:close/>
                      <a:moveTo>
                        <a:pt x="1236" y="716"/>
                      </a:moveTo>
                      <a:cubicBezTo>
                        <a:pt x="56" y="716"/>
                        <a:pt x="56" y="716"/>
                        <a:pt x="56" y="716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1236" y="48"/>
                        <a:pt x="1236" y="48"/>
                        <a:pt x="1236" y="48"/>
                      </a:cubicBezTo>
                      <a:lnTo>
                        <a:pt x="1236" y="716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0" name="Freeform 8">
                  <a:extLst>
                    <a:ext uri="{FF2B5EF4-FFF2-40B4-BE49-F238E27FC236}">
                      <a16:creationId xmlns:a16="http://schemas.microsoft.com/office/drawing/2014/main" id="{4DC89D01-8C4E-4B9E-88D6-FC176A7EE5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52265" y="7391020"/>
                  <a:ext cx="8439735" cy="730894"/>
                </a:xfrm>
                <a:custGeom>
                  <a:avLst/>
                  <a:gdLst>
                    <a:gd name="T0" fmla="*/ 0 w 1292"/>
                    <a:gd name="T1" fmla="*/ 70 h 112"/>
                    <a:gd name="T2" fmla="*/ 41 w 1292"/>
                    <a:gd name="T3" fmla="*/ 112 h 112"/>
                    <a:gd name="T4" fmla="*/ 637 w 1292"/>
                    <a:gd name="T5" fmla="*/ 112 h 112"/>
                    <a:gd name="T6" fmla="*/ 658 w 1292"/>
                    <a:gd name="T7" fmla="*/ 112 h 112"/>
                    <a:gd name="T8" fmla="*/ 1254 w 1292"/>
                    <a:gd name="T9" fmla="*/ 112 h 112"/>
                    <a:gd name="T10" fmla="*/ 1292 w 1292"/>
                    <a:gd name="T11" fmla="*/ 70 h 112"/>
                    <a:gd name="T12" fmla="*/ 1292 w 1292"/>
                    <a:gd name="T13" fmla="*/ 0 h 112"/>
                    <a:gd name="T14" fmla="*/ 0 w 1292"/>
                    <a:gd name="T15" fmla="*/ 0 h 112"/>
                    <a:gd name="T16" fmla="*/ 0 w 1292"/>
                    <a:gd name="T17" fmla="*/ 7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2" h="112">
                      <a:moveTo>
                        <a:pt x="0" y="70"/>
                      </a:moveTo>
                      <a:cubicBezTo>
                        <a:pt x="0" y="91"/>
                        <a:pt x="20" y="112"/>
                        <a:pt x="41" y="112"/>
                      </a:cubicBezTo>
                      <a:cubicBezTo>
                        <a:pt x="637" y="112"/>
                        <a:pt x="637" y="112"/>
                        <a:pt x="637" y="112"/>
                      </a:cubicBezTo>
                      <a:cubicBezTo>
                        <a:pt x="658" y="112"/>
                        <a:pt x="658" y="112"/>
                        <a:pt x="658" y="112"/>
                      </a:cubicBezTo>
                      <a:cubicBezTo>
                        <a:pt x="1254" y="112"/>
                        <a:pt x="1254" y="112"/>
                        <a:pt x="1254" y="112"/>
                      </a:cubicBezTo>
                      <a:cubicBezTo>
                        <a:pt x="1275" y="112"/>
                        <a:pt x="1292" y="91"/>
                        <a:pt x="1292" y="70"/>
                      </a:cubicBezTo>
                      <a:cubicBezTo>
                        <a:pt x="1292" y="0"/>
                        <a:pt x="1292" y="0"/>
                        <a:pt x="129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98A8F"/>
                    </a:gs>
                    <a:gs pos="100000">
                      <a:srgbClr val="DBDDE0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</p:grp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F05FEF7F-41E7-4782-950C-3DFD3A6F8AE6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10" name="Группа 9">
                <a:extLst>
                  <a:ext uri="{FF2B5EF4-FFF2-40B4-BE49-F238E27FC236}">
                    <a16:creationId xmlns:a16="http://schemas.microsoft.com/office/drawing/2014/main" id="{696D31DD-1422-42D0-880B-18238A016CD7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72" name="Прямоугольник: скругленные углы 71">
                  <a:extLst>
                    <a:ext uri="{FF2B5EF4-FFF2-40B4-BE49-F238E27FC236}">
                      <a16:creationId xmlns:a16="http://schemas.microsoft.com/office/drawing/2014/main" id="{B67B558E-8381-43C7-907C-3C7B5EF17A24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Прямоугольник 79">
                  <a:extLst>
                    <a:ext uri="{FF2B5EF4-FFF2-40B4-BE49-F238E27FC236}">
                      <a16:creationId xmlns:a16="http://schemas.microsoft.com/office/drawing/2014/main" id="{50710864-E927-479D-8205-1E51013AD7BC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81" name="Группа 80">
                <a:extLst>
                  <a:ext uri="{FF2B5EF4-FFF2-40B4-BE49-F238E27FC236}">
                    <a16:creationId xmlns:a16="http://schemas.microsoft.com/office/drawing/2014/main" id="{6584AEF0-F9AC-462F-A20E-45934A6FBFB5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82" name="Прямоугольник: скругленные углы 81">
                  <a:extLst>
                    <a:ext uri="{FF2B5EF4-FFF2-40B4-BE49-F238E27FC236}">
                      <a16:creationId xmlns:a16="http://schemas.microsoft.com/office/drawing/2014/main" id="{471E80F9-24DB-4FDD-BC43-BF4E31E76BAD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3" name="Прямоугольник 82">
                  <a:extLst>
                    <a:ext uri="{FF2B5EF4-FFF2-40B4-BE49-F238E27FC236}">
                      <a16:creationId xmlns:a16="http://schemas.microsoft.com/office/drawing/2014/main" id="{063AF9AA-ABA4-4056-A3F2-53534F6447D0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F47DB7BC-DB1D-42E0-8856-F325F6F36F3B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85" name="Прямоугольник: скругленные углы 84">
                  <a:extLst>
                    <a:ext uri="{FF2B5EF4-FFF2-40B4-BE49-F238E27FC236}">
                      <a16:creationId xmlns:a16="http://schemas.microsoft.com/office/drawing/2014/main" id="{99AB7279-BBAA-4F1F-B5E8-CCC06D4D9C28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86" name="Прямоугольник 85">
                  <a:extLst>
                    <a:ext uri="{FF2B5EF4-FFF2-40B4-BE49-F238E27FC236}">
                      <a16:creationId xmlns:a16="http://schemas.microsoft.com/office/drawing/2014/main" id="{D7A8E10B-7239-489E-9E79-1651CB9D715C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87" name="Группа 86">
                <a:extLst>
                  <a:ext uri="{FF2B5EF4-FFF2-40B4-BE49-F238E27FC236}">
                    <a16:creationId xmlns:a16="http://schemas.microsoft.com/office/drawing/2014/main" id="{F5FE2C20-244F-4D2D-A329-D7A19230BBFF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88" name="Прямоугольник: скругленные углы 87">
                  <a:extLst>
                    <a:ext uri="{FF2B5EF4-FFF2-40B4-BE49-F238E27FC236}">
                      <a16:creationId xmlns:a16="http://schemas.microsoft.com/office/drawing/2014/main" id="{A4D27F5E-6200-42D7-9028-D68CB4321A88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9" name="Прямоугольник 88">
                  <a:extLst>
                    <a:ext uri="{FF2B5EF4-FFF2-40B4-BE49-F238E27FC236}">
                      <a16:creationId xmlns:a16="http://schemas.microsoft.com/office/drawing/2014/main" id="{29083A93-0A9D-4790-86A9-065B52B74923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AE97792B-4A54-484F-96C4-0DB4337A35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F8D2075-DF4B-496A-A6C0-C144A41042B8}"/>
                </a:ext>
              </a:extLst>
            </p:cNvPr>
            <p:cNvSpPr txBox="1"/>
            <p:nvPr/>
          </p:nvSpPr>
          <p:spPr>
            <a:xfrm>
              <a:off x="323449" y="435568"/>
              <a:ext cx="6111552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0">
                        <a:srgbClr val="5F4458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Создаю презентации для инвесторов</a:t>
              </a:r>
              <a:endParaRPr lang="ru-RU" sz="4400" dirty="0">
                <a:gradFill flip="none" rotWithShape="1">
                  <a:gsLst>
                    <a:gs pos="0">
                      <a:srgbClr val="5F4458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FD2C216-6C18-4E0B-AC5A-BE8CF04DECFF}"/>
                </a:ext>
              </a:extLst>
            </p:cNvPr>
            <p:cNvSpPr txBox="1"/>
            <p:nvPr/>
          </p:nvSpPr>
          <p:spPr>
            <a:xfrm>
              <a:off x="323449" y="1391556"/>
              <a:ext cx="3533769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sz="1600" dirty="0">
                  <a:latin typeface="Bahnschrift SemiBold" panose="020B0502040204020203" pitchFamily="34" charset="0"/>
                </a:rPr>
                <a:t>Переработка инвестиционной презентации ИТ-проекта</a:t>
              </a: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328B8794-3989-40B1-B0F1-4A28FA47A2E9}"/>
                </a:ext>
              </a:extLst>
            </p:cNvPr>
            <p:cNvSpPr/>
            <p:nvPr/>
          </p:nvSpPr>
          <p:spPr>
            <a:xfrm>
              <a:off x="1489191" y="3692582"/>
              <a:ext cx="971864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C832E41F-647A-4C68-8A1F-DC63316A385B}"/>
                </a:ext>
              </a:extLst>
            </p:cNvPr>
            <p:cNvGrpSpPr/>
            <p:nvPr/>
          </p:nvGrpSpPr>
          <p:grpSpPr>
            <a:xfrm>
              <a:off x="6467894" y="619314"/>
              <a:ext cx="5382234" cy="5868013"/>
              <a:chOff x="6369860" y="619314"/>
              <a:chExt cx="5382234" cy="5868013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4A445FD1-7AF8-461D-A6A7-A5A78318B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71943" y="1125999"/>
                <a:ext cx="1666704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D38DD802-0943-45C9-B15F-08702038E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9860" y="2245157"/>
                <a:ext cx="1670870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EE0381F9-6F1B-4BDF-8483-BD259F353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25649" y="619314"/>
                <a:ext cx="1666896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15" name="Рисунок 14">
                <a:extLst>
                  <a:ext uri="{FF2B5EF4-FFF2-40B4-BE49-F238E27FC236}">
                    <a16:creationId xmlns:a16="http://schemas.microsoft.com/office/drawing/2014/main" id="{C6F864C7-74C6-492B-B599-CA22661DF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22885" y="4092843"/>
                <a:ext cx="1672424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5187215E-E305-4FA6-A16F-B1F0B5901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57044" y="3176738"/>
                <a:ext cx="1663807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  <a:reflection blurRad="76200" stA="48000" endPos="98000" dir="5400000" sy="-100000" algn="bl" rotWithShape="0"/>
              </a:effectLst>
            </p:spPr>
          </p:pic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844A7923-8A62-4D53-A3EB-CD99ED90E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28928" y="5250686"/>
                <a:ext cx="1660339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A98D91D5-DA53-4EE3-8C84-DB9B19550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80429" y="802148"/>
                <a:ext cx="1663807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4A562162-0F8D-4CEC-BD74-D14202061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87420" y="4364033"/>
                <a:ext cx="1664674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91DE8D92-7EDB-4F27-A28F-F85023239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64035" y="1989443"/>
                <a:ext cx="1665350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87A170B1-8FAD-4727-9F8A-97519AEEA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27627" y="2935000"/>
                <a:ext cx="1662941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3E17A9D1-0F65-4B4E-BD3B-2207E4AEF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72569" y="5551327"/>
                <a:ext cx="1664676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CECDC7CB-1120-4E72-B422-2F0373B4F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25310" y="1777157"/>
                <a:ext cx="1667575" cy="936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sx="102000" sy="102000" algn="tl" rotWithShape="0">
                  <a:srgbClr val="4F4559">
                    <a:alpha val="40000"/>
                  </a:srgbClr>
                </a:outerShdw>
              </a:effectLst>
            </p:spPr>
          </p:pic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4BC36F99-F2A6-481F-9AA4-FF1DE6DFA97E}"/>
                </a:ext>
              </a:extLst>
            </p:cNvPr>
            <p:cNvGrpSpPr/>
            <p:nvPr/>
          </p:nvGrpSpPr>
          <p:grpSpPr>
            <a:xfrm>
              <a:off x="95428" y="2149054"/>
              <a:ext cx="3897127" cy="1495684"/>
              <a:chOff x="31241" y="1962913"/>
              <a:chExt cx="3897127" cy="1495684"/>
            </a:xfrm>
          </p:grpSpPr>
          <p:pic>
            <p:nvPicPr>
              <p:cNvPr id="61" name="Рисунок 60">
                <a:extLst>
                  <a:ext uri="{FF2B5EF4-FFF2-40B4-BE49-F238E27FC236}">
                    <a16:creationId xmlns:a16="http://schemas.microsoft.com/office/drawing/2014/main" id="{2CDAE8AC-54EE-49CA-A0C7-86F16A6FE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241" y="1962913"/>
                <a:ext cx="1422403" cy="820085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  <p:pic>
            <p:nvPicPr>
              <p:cNvPr id="54" name="Рисунок 53">
                <a:extLst>
                  <a:ext uri="{FF2B5EF4-FFF2-40B4-BE49-F238E27FC236}">
                    <a16:creationId xmlns:a16="http://schemas.microsoft.com/office/drawing/2014/main" id="{B1A347F4-5C7F-4FF2-9040-B16729BAF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20848" y="1962913"/>
                <a:ext cx="1422403" cy="820941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  <p:pic>
            <p:nvPicPr>
              <p:cNvPr id="63" name="Рисунок 62">
                <a:extLst>
                  <a:ext uri="{FF2B5EF4-FFF2-40B4-BE49-F238E27FC236}">
                    <a16:creationId xmlns:a16="http://schemas.microsoft.com/office/drawing/2014/main" id="{0DD179D1-22DD-418E-AAA6-CC403672F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2147" y="2609674"/>
                <a:ext cx="1422404" cy="819326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  <p:pic>
            <p:nvPicPr>
              <p:cNvPr id="53" name="Рисунок 52">
                <a:extLst>
                  <a:ext uri="{FF2B5EF4-FFF2-40B4-BE49-F238E27FC236}">
                    <a16:creationId xmlns:a16="http://schemas.microsoft.com/office/drawing/2014/main" id="{0A992238-C064-4F50-B887-334DEA8F0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05964" y="2049920"/>
                <a:ext cx="1422404" cy="820086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  <p:pic>
            <p:nvPicPr>
              <p:cNvPr id="65" name="Рисунок 64">
                <a:extLst>
                  <a:ext uri="{FF2B5EF4-FFF2-40B4-BE49-F238E27FC236}">
                    <a16:creationId xmlns:a16="http://schemas.microsoft.com/office/drawing/2014/main" id="{36AA62E3-A455-4E76-9E2F-89EE62C13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98992" y="2479923"/>
                <a:ext cx="1697468" cy="978674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contourW="12700">
                <a:contourClr>
                  <a:srgbClr val="D4AEA8"/>
                </a:contourClr>
              </a:sp3d>
            </p:spPr>
          </p:pic>
        </p:grpSp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0F146131-C99D-4D27-A231-F272389EE11C}"/>
                </a:ext>
              </a:extLst>
            </p:cNvPr>
            <p:cNvSpPr/>
            <p:nvPr/>
          </p:nvSpPr>
          <p:spPr>
            <a:xfrm rot="10350975">
              <a:off x="2238282" y="2421376"/>
              <a:ext cx="2482586" cy="1646982"/>
            </a:xfrm>
            <a:prstGeom prst="arc">
              <a:avLst/>
            </a:prstGeom>
            <a:ln w="15875">
              <a:solidFill>
                <a:srgbClr val="8A4D62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22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27E7623-1F2B-4E96-A6CE-57240ADB1834}"/>
              </a:ext>
            </a:extLst>
          </p:cNvPr>
          <p:cNvGrpSpPr/>
          <p:nvPr/>
        </p:nvGrpSpPr>
        <p:grpSpPr>
          <a:xfrm>
            <a:off x="179923" y="126944"/>
            <a:ext cx="11903868" cy="6905374"/>
            <a:chOff x="179923" y="126944"/>
            <a:chExt cx="11903868" cy="6905374"/>
          </a:xfrm>
        </p:grpSpPr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EB87A6BE-A4A2-4740-A4E4-4FC6C591B7D8}"/>
                </a:ext>
              </a:extLst>
            </p:cNvPr>
            <p:cNvSpPr/>
            <p:nvPr/>
          </p:nvSpPr>
          <p:spPr>
            <a:xfrm>
              <a:off x="4434437" y="3420933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98ECF-2CD1-4982-B897-9AC5E5D757E0}"/>
                </a:ext>
              </a:extLst>
            </p:cNvPr>
            <p:cNvSpPr txBox="1"/>
            <p:nvPr/>
          </p:nvSpPr>
          <p:spPr>
            <a:xfrm>
              <a:off x="319457" y="4400256"/>
              <a:ext cx="2832518" cy="2251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Переформирована структура презентации         с учетом типа предложения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Сформулированы смысловые заголовки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Расставлены акценты        по тексту: выделены важные цифры, положения, этапы</a:t>
              </a: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328B8794-3989-40B1-B0F1-4A28FA47A2E9}"/>
                </a:ext>
              </a:extLst>
            </p:cNvPr>
            <p:cNvSpPr/>
            <p:nvPr/>
          </p:nvSpPr>
          <p:spPr>
            <a:xfrm>
              <a:off x="1689480" y="3887582"/>
              <a:ext cx="1349044" cy="25962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F8116314-72D6-4BD4-9F1B-8A7358C0FB78}"/>
                </a:ext>
              </a:extLst>
            </p:cNvPr>
            <p:cNvGrpSpPr/>
            <p:nvPr/>
          </p:nvGrpSpPr>
          <p:grpSpPr>
            <a:xfrm>
              <a:off x="6510096" y="795880"/>
              <a:ext cx="5362447" cy="5744613"/>
              <a:chOff x="6402555" y="795880"/>
              <a:chExt cx="5362447" cy="5744613"/>
            </a:xfrm>
          </p:grpSpPr>
          <p:pic>
            <p:nvPicPr>
              <p:cNvPr id="47" name="Рисунок 46">
                <a:extLst>
                  <a:ext uri="{FF2B5EF4-FFF2-40B4-BE49-F238E27FC236}">
                    <a16:creationId xmlns:a16="http://schemas.microsoft.com/office/drawing/2014/main" id="{70521DF6-6A0D-441C-A486-BDD9095DF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18926" y="1477258"/>
                <a:ext cx="1683375" cy="934839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  <p:pic>
            <p:nvPicPr>
              <p:cNvPr id="48" name="Рисунок 47">
                <a:extLst>
                  <a:ext uri="{FF2B5EF4-FFF2-40B4-BE49-F238E27FC236}">
                    <a16:creationId xmlns:a16="http://schemas.microsoft.com/office/drawing/2014/main" id="{18DFA438-D385-4643-87B8-B4EA86A45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44118" y="2150075"/>
                <a:ext cx="1683375" cy="934839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  <p:pic>
            <p:nvPicPr>
              <p:cNvPr id="49" name="Рисунок 48">
                <a:extLst>
                  <a:ext uri="{FF2B5EF4-FFF2-40B4-BE49-F238E27FC236}">
                    <a16:creationId xmlns:a16="http://schemas.microsoft.com/office/drawing/2014/main" id="{2CBA56C4-F83F-4FCD-A7E6-98B0FEDC6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44118" y="1073162"/>
                <a:ext cx="1683375" cy="934839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  <p:pic>
            <p:nvPicPr>
              <p:cNvPr id="51" name="Рисунок 50">
                <a:extLst>
                  <a:ext uri="{FF2B5EF4-FFF2-40B4-BE49-F238E27FC236}">
                    <a16:creationId xmlns:a16="http://schemas.microsoft.com/office/drawing/2014/main" id="{F25E2BF7-F504-4C77-ADEB-89F4714B6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52037" y="795880"/>
                <a:ext cx="1682498" cy="934838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  <p:pic>
            <p:nvPicPr>
              <p:cNvPr id="52" name="Рисунок 51">
                <a:extLst>
                  <a:ext uri="{FF2B5EF4-FFF2-40B4-BE49-F238E27FC236}">
                    <a16:creationId xmlns:a16="http://schemas.microsoft.com/office/drawing/2014/main" id="{FF25385A-8488-467E-94F0-22A6B4D5E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44556" y="3226988"/>
                <a:ext cx="1682498" cy="934838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  <p:pic>
            <p:nvPicPr>
              <p:cNvPr id="69" name="Рисунок 68">
                <a:extLst>
                  <a:ext uri="{FF2B5EF4-FFF2-40B4-BE49-F238E27FC236}">
                    <a16:creationId xmlns:a16="http://schemas.microsoft.com/office/drawing/2014/main" id="{9F4AC9FF-1E6F-436B-BCD4-1A04407B1C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44118" y="4303900"/>
                <a:ext cx="1683375" cy="934838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  <p:pic>
            <p:nvPicPr>
              <p:cNvPr id="70" name="Рисунок 69">
                <a:extLst>
                  <a:ext uri="{FF2B5EF4-FFF2-40B4-BE49-F238E27FC236}">
                    <a16:creationId xmlns:a16="http://schemas.microsoft.com/office/drawing/2014/main" id="{0CB75823-4CA5-4DD5-B76C-0A62FB325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67980" y="1998324"/>
                <a:ext cx="1683375" cy="934838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  <p:pic>
            <p:nvPicPr>
              <p:cNvPr id="71" name="Рисунок 70">
                <a:extLst>
                  <a:ext uri="{FF2B5EF4-FFF2-40B4-BE49-F238E27FC236}">
                    <a16:creationId xmlns:a16="http://schemas.microsoft.com/office/drawing/2014/main" id="{CD7A1000-47FB-4D3D-B4EF-52567C23E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68871" y="3200768"/>
                <a:ext cx="1681620" cy="934838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  <p:pic>
            <p:nvPicPr>
              <p:cNvPr id="72" name="Рисунок 71">
                <a:extLst>
                  <a:ext uri="{FF2B5EF4-FFF2-40B4-BE49-F238E27FC236}">
                    <a16:creationId xmlns:a16="http://schemas.microsoft.com/office/drawing/2014/main" id="{531132C9-78C8-4166-A435-9C05266EC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02555" y="2553382"/>
                <a:ext cx="1683375" cy="934838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  <p:pic>
            <p:nvPicPr>
              <p:cNvPr id="73" name="Рисунок 72">
                <a:extLst>
                  <a:ext uri="{FF2B5EF4-FFF2-40B4-BE49-F238E27FC236}">
                    <a16:creationId xmlns:a16="http://schemas.microsoft.com/office/drawing/2014/main" id="{CB4ABC91-C7A8-4587-8963-3865FA2E1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44118" y="5380810"/>
                <a:ext cx="1683375" cy="934838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  <p:pic>
            <p:nvPicPr>
              <p:cNvPr id="75" name="Рисунок 74">
                <a:extLst>
                  <a:ext uri="{FF2B5EF4-FFF2-40B4-BE49-F238E27FC236}">
                    <a16:creationId xmlns:a16="http://schemas.microsoft.com/office/drawing/2014/main" id="{DFA222BB-1FD3-4975-816C-75317E1E6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67268" y="4403212"/>
                <a:ext cx="1683375" cy="934838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  <p:pic>
            <p:nvPicPr>
              <p:cNvPr id="76" name="Рисунок 75">
                <a:extLst>
                  <a:ext uri="{FF2B5EF4-FFF2-40B4-BE49-F238E27FC236}">
                    <a16:creationId xmlns:a16="http://schemas.microsoft.com/office/drawing/2014/main" id="{B35C6ADC-BA10-450A-ACD0-B02E87806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86013" y="5605655"/>
                <a:ext cx="1678989" cy="934838"/>
              </a:xfrm>
              <a:prstGeom prst="rect">
                <a:avLst/>
              </a:prstGeom>
              <a:effectLst>
                <a:outerShdw blurRad="2159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/>
            </p:spPr>
          </p:pic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9B85F0D4-CA10-4FC1-A780-13023E3832AD}"/>
                </a:ext>
              </a:extLst>
            </p:cNvPr>
            <p:cNvGrpSpPr/>
            <p:nvPr/>
          </p:nvGrpSpPr>
          <p:grpSpPr>
            <a:xfrm>
              <a:off x="4496848" y="3760513"/>
              <a:ext cx="3571092" cy="3271805"/>
              <a:chOff x="4475744" y="3288901"/>
              <a:chExt cx="3571092" cy="3271805"/>
            </a:xfrm>
          </p:grpSpPr>
          <p:pic>
            <p:nvPicPr>
              <p:cNvPr id="77" name="Рисунок 76">
                <a:extLst>
                  <a:ext uri="{FF2B5EF4-FFF2-40B4-BE49-F238E27FC236}">
                    <a16:creationId xmlns:a16="http://schemas.microsoft.com/office/drawing/2014/main" id="{4C45360F-61B0-456D-A3FF-928F9B97D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8377" y="3397215"/>
                <a:ext cx="3340014" cy="1877997"/>
              </a:xfrm>
              <a:prstGeom prst="rect">
                <a:avLst/>
              </a:prstGeom>
            </p:spPr>
          </p:pic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63B949CD-32B5-4C57-AEB0-91CFFFF270DA}"/>
                  </a:ext>
                </a:extLst>
              </p:cNvPr>
              <p:cNvGrpSpPr/>
              <p:nvPr/>
            </p:nvGrpSpPr>
            <p:grpSpPr>
              <a:xfrm>
                <a:off x="4475744" y="3288901"/>
                <a:ext cx="3571092" cy="3271805"/>
                <a:chOff x="3752265" y="2343719"/>
                <a:chExt cx="8439735" cy="7828993"/>
              </a:xfrm>
            </p:grpSpPr>
            <p:pic>
              <p:nvPicPr>
                <p:cNvPr id="25" name="Picture 37">
                  <a:extLst>
                    <a:ext uri="{FF2B5EF4-FFF2-40B4-BE49-F238E27FC236}">
                      <a16:creationId xmlns:a16="http://schemas.microsoft.com/office/drawing/2014/main" id="{22CDE05A-7A1F-4389-AAD8-35FF37AFA5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9372" y="8443189"/>
                  <a:ext cx="7769544" cy="1729523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 extrusionH="76200"/>
              </p:spPr>
            </p:pic>
            <p:sp>
              <p:nvSpPr>
                <p:cNvPr id="26" name="Freeform 5">
                  <a:extLst>
                    <a:ext uri="{FF2B5EF4-FFF2-40B4-BE49-F238E27FC236}">
                      <a16:creationId xmlns:a16="http://schemas.microsoft.com/office/drawing/2014/main" id="{1C4C9EB2-F4F5-4D32-802B-1CA69B95F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411060" y="8121902"/>
                  <a:ext cx="3055955" cy="940507"/>
                </a:xfrm>
                <a:custGeom>
                  <a:avLst/>
                  <a:gdLst>
                    <a:gd name="T0" fmla="*/ 395 w 468"/>
                    <a:gd name="T1" fmla="*/ 91 h 144"/>
                    <a:gd name="T2" fmla="*/ 366 w 468"/>
                    <a:gd name="T3" fmla="*/ 0 h 144"/>
                    <a:gd name="T4" fmla="*/ 239 w 468"/>
                    <a:gd name="T5" fmla="*/ 0 h 144"/>
                    <a:gd name="T6" fmla="*/ 229 w 468"/>
                    <a:gd name="T7" fmla="*/ 0 h 144"/>
                    <a:gd name="T8" fmla="*/ 102 w 468"/>
                    <a:gd name="T9" fmla="*/ 0 h 144"/>
                    <a:gd name="T10" fmla="*/ 72 w 468"/>
                    <a:gd name="T11" fmla="*/ 91 h 144"/>
                    <a:gd name="T12" fmla="*/ 77 w 468"/>
                    <a:gd name="T13" fmla="*/ 144 h 144"/>
                    <a:gd name="T14" fmla="*/ 229 w 468"/>
                    <a:gd name="T15" fmla="*/ 144 h 144"/>
                    <a:gd name="T16" fmla="*/ 239 w 468"/>
                    <a:gd name="T17" fmla="*/ 144 h 144"/>
                    <a:gd name="T18" fmla="*/ 391 w 468"/>
                    <a:gd name="T19" fmla="*/ 144 h 144"/>
                    <a:gd name="T20" fmla="*/ 395 w 468"/>
                    <a:gd name="T21" fmla="*/ 91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8" h="144">
                      <a:moveTo>
                        <a:pt x="395" y="91"/>
                      </a:moveTo>
                      <a:cubicBezTo>
                        <a:pt x="367" y="62"/>
                        <a:pt x="366" y="0"/>
                        <a:pt x="366" y="0"/>
                      </a:cubicBezTo>
                      <a:cubicBezTo>
                        <a:pt x="239" y="0"/>
                        <a:pt x="239" y="0"/>
                        <a:pt x="239" y="0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cubicBezTo>
                        <a:pt x="102" y="0"/>
                        <a:pt x="101" y="62"/>
                        <a:pt x="72" y="91"/>
                      </a:cubicBezTo>
                      <a:cubicBezTo>
                        <a:pt x="44" y="120"/>
                        <a:pt x="0" y="144"/>
                        <a:pt x="77" y="144"/>
                      </a:cubicBezTo>
                      <a:cubicBezTo>
                        <a:pt x="138" y="144"/>
                        <a:pt x="205" y="144"/>
                        <a:pt x="229" y="144"/>
                      </a:cubicBezTo>
                      <a:cubicBezTo>
                        <a:pt x="235" y="144"/>
                        <a:pt x="239" y="144"/>
                        <a:pt x="239" y="144"/>
                      </a:cubicBezTo>
                      <a:cubicBezTo>
                        <a:pt x="263" y="144"/>
                        <a:pt x="329" y="144"/>
                        <a:pt x="391" y="144"/>
                      </a:cubicBezTo>
                      <a:cubicBezTo>
                        <a:pt x="468" y="144"/>
                        <a:pt x="423" y="120"/>
                        <a:pt x="395" y="9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63000">
                      <a:srgbClr val="6D6F73"/>
                    </a:gs>
                    <a:gs pos="38000">
                      <a:srgbClr val="A7A9AC"/>
                    </a:gs>
                    <a:gs pos="19000">
                      <a:srgbClr val="E0E1E2"/>
                    </a:gs>
                    <a:gs pos="0">
                      <a:srgbClr val="6D6F73"/>
                    </a:gs>
                    <a:gs pos="100000">
                      <a:srgbClr val="A7A9AC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extrusionH="76200"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28" name="Freeform 7">
                  <a:extLst>
                    <a:ext uri="{FF2B5EF4-FFF2-40B4-BE49-F238E27FC236}">
                      <a16:creationId xmlns:a16="http://schemas.microsoft.com/office/drawing/2014/main" id="{8E885F61-B32B-4444-B44B-5EC60BF1B1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3752265" y="2343719"/>
                  <a:ext cx="8439735" cy="5047293"/>
                </a:xfrm>
                <a:custGeom>
                  <a:avLst/>
                  <a:gdLst>
                    <a:gd name="T0" fmla="*/ 1254 w 1292"/>
                    <a:gd name="T1" fmla="*/ 0 h 772"/>
                    <a:gd name="T2" fmla="*/ 658 w 1292"/>
                    <a:gd name="T3" fmla="*/ 0 h 772"/>
                    <a:gd name="T4" fmla="*/ 637 w 1292"/>
                    <a:gd name="T5" fmla="*/ 0 h 772"/>
                    <a:gd name="T6" fmla="*/ 41 w 1292"/>
                    <a:gd name="T7" fmla="*/ 0 h 772"/>
                    <a:gd name="T8" fmla="*/ 0 w 1292"/>
                    <a:gd name="T9" fmla="*/ 36 h 772"/>
                    <a:gd name="T10" fmla="*/ 0 w 1292"/>
                    <a:gd name="T11" fmla="*/ 772 h 772"/>
                    <a:gd name="T12" fmla="*/ 1292 w 1292"/>
                    <a:gd name="T13" fmla="*/ 772 h 772"/>
                    <a:gd name="T14" fmla="*/ 1292 w 1292"/>
                    <a:gd name="T15" fmla="*/ 36 h 772"/>
                    <a:gd name="T16" fmla="*/ 1254 w 1292"/>
                    <a:gd name="T17" fmla="*/ 0 h 772"/>
                    <a:gd name="T18" fmla="*/ 1236 w 1292"/>
                    <a:gd name="T19" fmla="*/ 716 h 772"/>
                    <a:gd name="T20" fmla="*/ 56 w 1292"/>
                    <a:gd name="T21" fmla="*/ 716 h 772"/>
                    <a:gd name="T22" fmla="*/ 56 w 1292"/>
                    <a:gd name="T23" fmla="*/ 48 h 772"/>
                    <a:gd name="T24" fmla="*/ 1236 w 1292"/>
                    <a:gd name="T25" fmla="*/ 48 h 772"/>
                    <a:gd name="T26" fmla="*/ 1236 w 1292"/>
                    <a:gd name="T27" fmla="*/ 716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92" h="772">
                      <a:moveTo>
                        <a:pt x="1254" y="0"/>
                      </a:moveTo>
                      <a:cubicBezTo>
                        <a:pt x="658" y="0"/>
                        <a:pt x="658" y="0"/>
                        <a:pt x="658" y="0"/>
                      </a:cubicBezTo>
                      <a:cubicBezTo>
                        <a:pt x="637" y="0"/>
                        <a:pt x="637" y="0"/>
                        <a:pt x="637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20" y="0"/>
                        <a:pt x="0" y="15"/>
                        <a:pt x="0" y="36"/>
                      </a:cubicBezTo>
                      <a:cubicBezTo>
                        <a:pt x="0" y="772"/>
                        <a:pt x="0" y="772"/>
                        <a:pt x="0" y="772"/>
                      </a:cubicBezTo>
                      <a:cubicBezTo>
                        <a:pt x="1292" y="772"/>
                        <a:pt x="1292" y="772"/>
                        <a:pt x="1292" y="772"/>
                      </a:cubicBezTo>
                      <a:cubicBezTo>
                        <a:pt x="1292" y="36"/>
                        <a:pt x="1292" y="36"/>
                        <a:pt x="1292" y="36"/>
                      </a:cubicBezTo>
                      <a:cubicBezTo>
                        <a:pt x="1292" y="15"/>
                        <a:pt x="1275" y="0"/>
                        <a:pt x="1254" y="0"/>
                      </a:cubicBezTo>
                      <a:close/>
                      <a:moveTo>
                        <a:pt x="1236" y="716"/>
                      </a:moveTo>
                      <a:cubicBezTo>
                        <a:pt x="56" y="716"/>
                        <a:pt x="56" y="716"/>
                        <a:pt x="56" y="716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1236" y="48"/>
                        <a:pt x="1236" y="48"/>
                        <a:pt x="1236" y="48"/>
                      </a:cubicBezTo>
                      <a:lnTo>
                        <a:pt x="1236" y="716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extrusionH="76200"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0" name="Freeform 8">
                  <a:extLst>
                    <a:ext uri="{FF2B5EF4-FFF2-40B4-BE49-F238E27FC236}">
                      <a16:creationId xmlns:a16="http://schemas.microsoft.com/office/drawing/2014/main" id="{4DC89D01-8C4E-4B9E-88D6-FC176A7EE5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52265" y="7391019"/>
                  <a:ext cx="8439735" cy="730895"/>
                </a:xfrm>
                <a:custGeom>
                  <a:avLst/>
                  <a:gdLst>
                    <a:gd name="T0" fmla="*/ 0 w 1292"/>
                    <a:gd name="T1" fmla="*/ 70 h 112"/>
                    <a:gd name="T2" fmla="*/ 41 w 1292"/>
                    <a:gd name="T3" fmla="*/ 112 h 112"/>
                    <a:gd name="T4" fmla="*/ 637 w 1292"/>
                    <a:gd name="T5" fmla="*/ 112 h 112"/>
                    <a:gd name="T6" fmla="*/ 658 w 1292"/>
                    <a:gd name="T7" fmla="*/ 112 h 112"/>
                    <a:gd name="T8" fmla="*/ 1254 w 1292"/>
                    <a:gd name="T9" fmla="*/ 112 h 112"/>
                    <a:gd name="T10" fmla="*/ 1292 w 1292"/>
                    <a:gd name="T11" fmla="*/ 70 h 112"/>
                    <a:gd name="T12" fmla="*/ 1292 w 1292"/>
                    <a:gd name="T13" fmla="*/ 0 h 112"/>
                    <a:gd name="T14" fmla="*/ 0 w 1292"/>
                    <a:gd name="T15" fmla="*/ 0 h 112"/>
                    <a:gd name="T16" fmla="*/ 0 w 1292"/>
                    <a:gd name="T17" fmla="*/ 7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2" h="112">
                      <a:moveTo>
                        <a:pt x="0" y="70"/>
                      </a:moveTo>
                      <a:cubicBezTo>
                        <a:pt x="0" y="91"/>
                        <a:pt x="20" y="112"/>
                        <a:pt x="41" y="112"/>
                      </a:cubicBezTo>
                      <a:cubicBezTo>
                        <a:pt x="637" y="112"/>
                        <a:pt x="637" y="112"/>
                        <a:pt x="637" y="112"/>
                      </a:cubicBezTo>
                      <a:cubicBezTo>
                        <a:pt x="658" y="112"/>
                        <a:pt x="658" y="112"/>
                        <a:pt x="658" y="112"/>
                      </a:cubicBezTo>
                      <a:cubicBezTo>
                        <a:pt x="1254" y="112"/>
                        <a:pt x="1254" y="112"/>
                        <a:pt x="1254" y="112"/>
                      </a:cubicBezTo>
                      <a:cubicBezTo>
                        <a:pt x="1275" y="112"/>
                        <a:pt x="1292" y="91"/>
                        <a:pt x="1292" y="70"/>
                      </a:cubicBezTo>
                      <a:cubicBezTo>
                        <a:pt x="1292" y="0"/>
                        <a:pt x="1292" y="0"/>
                        <a:pt x="129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98A8F"/>
                    </a:gs>
                    <a:gs pos="100000">
                      <a:srgbClr val="DBDDE0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extrusionH="76200"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B96E049-B79C-4069-9828-FA60DBFF33D0}"/>
                </a:ext>
              </a:extLst>
            </p:cNvPr>
            <p:cNvSpPr txBox="1"/>
            <p:nvPr/>
          </p:nvSpPr>
          <p:spPr>
            <a:xfrm>
              <a:off x="267448" y="609390"/>
              <a:ext cx="6305832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0">
                        <a:srgbClr val="5F4458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Оформляю продающие презентации</a:t>
              </a:r>
              <a:endParaRPr lang="ru-RU" sz="4400" dirty="0">
                <a:gradFill flip="none" rotWithShape="1">
                  <a:gsLst>
                    <a:gs pos="0">
                      <a:srgbClr val="5F4458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01D12A-7CF4-4B38-AAE8-5150EC48D582}"/>
                </a:ext>
              </a:extLst>
            </p:cNvPr>
            <p:cNvSpPr txBox="1"/>
            <p:nvPr/>
          </p:nvSpPr>
          <p:spPr>
            <a:xfrm>
              <a:off x="276705" y="1554149"/>
              <a:ext cx="4866368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sz="1600" dirty="0">
                  <a:latin typeface="Bahnschrift SemiBold" panose="020B0502040204020203" pitchFamily="34" charset="0"/>
                </a:rPr>
                <a:t>Переработка коммерческого предложения</a:t>
              </a:r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F1E31FC6-D368-4F3E-B5AD-DCB75A174332}"/>
                </a:ext>
              </a:extLst>
            </p:cNvPr>
            <p:cNvGrpSpPr/>
            <p:nvPr/>
          </p:nvGrpSpPr>
          <p:grpSpPr>
            <a:xfrm>
              <a:off x="179923" y="1932611"/>
              <a:ext cx="3438087" cy="2084784"/>
              <a:chOff x="37913" y="1680245"/>
              <a:chExt cx="3438087" cy="2084784"/>
            </a:xfrm>
          </p:grpSpPr>
          <p:pic>
            <p:nvPicPr>
              <p:cNvPr id="80" name="Рисунок 79">
                <a:extLst>
                  <a:ext uri="{FF2B5EF4-FFF2-40B4-BE49-F238E27FC236}">
                    <a16:creationId xmlns:a16="http://schemas.microsoft.com/office/drawing/2014/main" id="{02A88B3C-8084-410F-90CC-D5F029CA2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0434" y="1705072"/>
                <a:ext cx="1129435" cy="84831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Рисунок 80">
                <a:extLst>
                  <a:ext uri="{FF2B5EF4-FFF2-40B4-BE49-F238E27FC236}">
                    <a16:creationId xmlns:a16="http://schemas.microsoft.com/office/drawing/2014/main" id="{D13BF73C-044B-4EC4-8C82-A98C35236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49775" y="1680245"/>
                <a:ext cx="1126225" cy="84831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Рисунок 88">
                <a:extLst>
                  <a:ext uri="{FF2B5EF4-FFF2-40B4-BE49-F238E27FC236}">
                    <a16:creationId xmlns:a16="http://schemas.microsoft.com/office/drawing/2014/main" id="{04C9407A-CC1B-4DCB-8D28-09FB922AE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913" y="1698051"/>
                <a:ext cx="1129435" cy="84831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8" name="Рисунок 87">
                <a:extLst>
                  <a:ext uri="{FF2B5EF4-FFF2-40B4-BE49-F238E27FC236}">
                    <a16:creationId xmlns:a16="http://schemas.microsoft.com/office/drawing/2014/main" id="{C67D262C-87D4-4F30-AEA3-1EAA7C07D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8752" y="2321269"/>
                <a:ext cx="1129304" cy="84831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5" name="Рисунок 84">
                <a:extLst>
                  <a:ext uri="{FF2B5EF4-FFF2-40B4-BE49-F238E27FC236}">
                    <a16:creationId xmlns:a16="http://schemas.microsoft.com/office/drawing/2014/main" id="{94CB21FA-5495-4D16-99CE-E5F2F9C22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978" y="2916719"/>
                <a:ext cx="1196609" cy="84831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9" name="Рисунок 78">
                <a:extLst>
                  <a:ext uri="{FF2B5EF4-FFF2-40B4-BE49-F238E27FC236}">
                    <a16:creationId xmlns:a16="http://schemas.microsoft.com/office/drawing/2014/main" id="{12AD0373-1A39-43D7-B8F7-EAE2493FC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05452" y="2439726"/>
                <a:ext cx="1774729" cy="1048494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0F146131-C99D-4D27-A231-F272389EE11C}"/>
                </a:ext>
              </a:extLst>
            </p:cNvPr>
            <p:cNvSpPr/>
            <p:nvPr/>
          </p:nvSpPr>
          <p:spPr>
            <a:xfrm rot="10350975">
              <a:off x="2606303" y="2531079"/>
              <a:ext cx="3520403" cy="1689043"/>
            </a:xfrm>
            <a:prstGeom prst="arc">
              <a:avLst/>
            </a:prstGeom>
            <a:ln w="15875">
              <a:solidFill>
                <a:srgbClr val="AA5D74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0B4996E2-EAB3-4435-A768-D201FCB02C6F}"/>
                </a:ext>
              </a:extLst>
            </p:cNvPr>
            <p:cNvGrpSpPr/>
            <p:nvPr/>
          </p:nvGrpSpPr>
          <p:grpSpPr>
            <a:xfrm>
              <a:off x="6526467" y="126944"/>
              <a:ext cx="5557324" cy="381126"/>
              <a:chOff x="6510096" y="123700"/>
              <a:chExt cx="5557324" cy="381126"/>
            </a:xfrm>
          </p:grpSpPr>
          <p:grpSp>
            <p:nvGrpSpPr>
              <p:cNvPr id="58" name="Группа 57">
                <a:extLst>
                  <a:ext uri="{FF2B5EF4-FFF2-40B4-BE49-F238E27FC236}">
                    <a16:creationId xmlns:a16="http://schemas.microsoft.com/office/drawing/2014/main" id="{B88A3625-4C49-4171-A2E8-2CECCA64748E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91" name="Прямоугольник: скругленные углы 90">
                  <a:extLst>
                    <a:ext uri="{FF2B5EF4-FFF2-40B4-BE49-F238E27FC236}">
                      <a16:creationId xmlns:a16="http://schemas.microsoft.com/office/drawing/2014/main" id="{70A95D07-B198-4879-B48D-DB79AA6E0228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2" name="Прямоугольник 91">
                  <a:extLst>
                    <a:ext uri="{FF2B5EF4-FFF2-40B4-BE49-F238E27FC236}">
                      <a16:creationId xmlns:a16="http://schemas.microsoft.com/office/drawing/2014/main" id="{1E279BB1-F2D6-4761-B0D9-2AD0E37419F9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59" name="Группа 58">
                <a:extLst>
                  <a:ext uri="{FF2B5EF4-FFF2-40B4-BE49-F238E27FC236}">
                    <a16:creationId xmlns:a16="http://schemas.microsoft.com/office/drawing/2014/main" id="{E6178905-73F9-4D8D-8B4B-2747605173B0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68" name="Прямоугольник: скругленные углы 67">
                  <a:extLst>
                    <a:ext uri="{FF2B5EF4-FFF2-40B4-BE49-F238E27FC236}">
                      <a16:creationId xmlns:a16="http://schemas.microsoft.com/office/drawing/2014/main" id="{A81BC48B-CA37-4555-98E3-3945A0D551D7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8" name="Прямоугольник 77">
                  <a:extLst>
                    <a:ext uri="{FF2B5EF4-FFF2-40B4-BE49-F238E27FC236}">
                      <a16:creationId xmlns:a16="http://schemas.microsoft.com/office/drawing/2014/main" id="{97B506C3-1AF8-4B1B-89E7-66E705140E86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60" name="Группа 59">
                <a:extLst>
                  <a:ext uri="{FF2B5EF4-FFF2-40B4-BE49-F238E27FC236}">
                    <a16:creationId xmlns:a16="http://schemas.microsoft.com/office/drawing/2014/main" id="{79D66172-D2CD-4B57-A474-C516BF7F0A85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65" name="Прямоугольник: скругленные углы 64">
                  <a:extLst>
                    <a:ext uri="{FF2B5EF4-FFF2-40B4-BE49-F238E27FC236}">
                      <a16:creationId xmlns:a16="http://schemas.microsoft.com/office/drawing/2014/main" id="{06B79FB3-24A8-4A84-B768-2F14068E969E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67" name="Прямоугольник 66">
                  <a:extLst>
                    <a:ext uri="{FF2B5EF4-FFF2-40B4-BE49-F238E27FC236}">
                      <a16:creationId xmlns:a16="http://schemas.microsoft.com/office/drawing/2014/main" id="{B7BFA56E-5ACE-42D0-BFC9-862044C03204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61" name="Группа 60">
                <a:extLst>
                  <a:ext uri="{FF2B5EF4-FFF2-40B4-BE49-F238E27FC236}">
                    <a16:creationId xmlns:a16="http://schemas.microsoft.com/office/drawing/2014/main" id="{6155A980-13E1-42E4-A476-A59193C2312E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63" name="Прямоугольник: скругленные углы 62">
                  <a:extLst>
                    <a:ext uri="{FF2B5EF4-FFF2-40B4-BE49-F238E27FC236}">
                      <a16:creationId xmlns:a16="http://schemas.microsoft.com/office/drawing/2014/main" id="{AB9431AC-EB6E-4670-8321-F6CC2361F57E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Прямоугольник 63">
                  <a:extLst>
                    <a:ext uri="{FF2B5EF4-FFF2-40B4-BE49-F238E27FC236}">
                      <a16:creationId xmlns:a16="http://schemas.microsoft.com/office/drawing/2014/main" id="{0A4B1FB1-39EB-417D-A84F-36BCD586453A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62" name="Прямая соединительная линия 61">
                <a:extLst>
                  <a:ext uri="{FF2B5EF4-FFF2-40B4-BE49-F238E27FC236}">
                    <a16:creationId xmlns:a16="http://schemas.microsoft.com/office/drawing/2014/main" id="{CB6657AB-9E07-4C80-89B4-4D10FA188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1865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2346421-8CB9-444D-84AC-D8B1303A6DCB}"/>
              </a:ext>
            </a:extLst>
          </p:cNvPr>
          <p:cNvGrpSpPr/>
          <p:nvPr/>
        </p:nvGrpSpPr>
        <p:grpSpPr>
          <a:xfrm>
            <a:off x="-762890" y="-608775"/>
            <a:ext cx="15084901" cy="8230337"/>
            <a:chOff x="-762890" y="-608775"/>
            <a:chExt cx="15084901" cy="8230337"/>
          </a:xfrm>
        </p:grpSpPr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8AF7A7D8-7398-4B2D-A44F-D599124A7441}"/>
                </a:ext>
              </a:extLst>
            </p:cNvPr>
            <p:cNvSpPr/>
            <p:nvPr/>
          </p:nvSpPr>
          <p:spPr>
            <a:xfrm rot="21329839">
              <a:off x="-762890" y="3136329"/>
              <a:ext cx="4997696" cy="4485233"/>
            </a:xfrm>
            <a:custGeom>
              <a:avLst/>
              <a:gdLst>
                <a:gd name="connsiteX0" fmla="*/ 555274 w 4886237"/>
                <a:gd name="connsiteY0" fmla="*/ 14157 h 4425016"/>
                <a:gd name="connsiteX1" fmla="*/ 4886237 w 4886237"/>
                <a:gd name="connsiteY1" fmla="*/ 4222091 h 4425016"/>
                <a:gd name="connsiteX2" fmla="*/ 4880385 w 4886237"/>
                <a:gd name="connsiteY2" fmla="*/ 4425016 h 4425016"/>
                <a:gd name="connsiteX3" fmla="*/ 0 w 4886237"/>
                <a:gd name="connsiteY3" fmla="*/ 4040691 h 4425016"/>
                <a:gd name="connsiteX4" fmla="*/ 342934 w 4886237"/>
                <a:gd name="connsiteY4" fmla="*/ 0 h 442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6237" h="4425016">
                  <a:moveTo>
                    <a:pt x="555274" y="14157"/>
                  </a:moveTo>
                  <a:cubicBezTo>
                    <a:pt x="2987911" y="230763"/>
                    <a:pt x="4886237" y="2032054"/>
                    <a:pt x="4886237" y="4222091"/>
                  </a:cubicBezTo>
                  <a:lnTo>
                    <a:pt x="4880385" y="4425016"/>
                  </a:lnTo>
                  <a:lnTo>
                    <a:pt x="0" y="4040691"/>
                  </a:lnTo>
                  <a:lnTo>
                    <a:pt x="342934" y="0"/>
                  </a:ln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01218549-29DF-47D2-B748-28E635E1BB93}"/>
                </a:ext>
              </a:extLst>
            </p:cNvPr>
            <p:cNvSpPr/>
            <p:nvPr/>
          </p:nvSpPr>
          <p:spPr>
            <a:xfrm rot="21329839">
              <a:off x="7769264" y="-608775"/>
              <a:ext cx="6552747" cy="2991452"/>
            </a:xfrm>
            <a:custGeom>
              <a:avLst/>
              <a:gdLst>
                <a:gd name="connsiteX0" fmla="*/ 0 w 6552747"/>
                <a:gd name="connsiteY0" fmla="*/ 0 h 2795145"/>
                <a:gd name="connsiteX1" fmla="*/ 6552747 w 6552747"/>
                <a:gd name="connsiteY1" fmla="*/ 516021 h 2795145"/>
                <a:gd name="connsiteX2" fmla="*/ 6531035 w 6552747"/>
                <a:gd name="connsiteY2" fmla="*/ 594933 h 2795145"/>
                <a:gd name="connsiteX3" fmla="*/ 3330877 w 6552747"/>
                <a:gd name="connsiteY3" fmla="*/ 2795145 h 2795145"/>
                <a:gd name="connsiteX4" fmla="*/ 48150 w 6552747"/>
                <a:gd name="connsiteY4" fmla="*/ 294838 h 279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747" h="2795145">
                  <a:moveTo>
                    <a:pt x="0" y="0"/>
                  </a:moveTo>
                  <a:lnTo>
                    <a:pt x="6552747" y="516021"/>
                  </a:lnTo>
                  <a:lnTo>
                    <a:pt x="6531035" y="594933"/>
                  </a:lnTo>
                  <a:cubicBezTo>
                    <a:pt x="6106785" y="1869624"/>
                    <a:pt x="4834487" y="2795145"/>
                    <a:pt x="3330877" y="2795145"/>
                  </a:cubicBezTo>
                  <a:cubicBezTo>
                    <a:pt x="1711605" y="2795145"/>
                    <a:pt x="360600" y="1721760"/>
                    <a:pt x="48150" y="294838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4826D096-77C5-4CC1-B125-A072E5E4E99D}"/>
                </a:ext>
              </a:extLst>
            </p:cNvPr>
            <p:cNvSpPr/>
            <p:nvPr/>
          </p:nvSpPr>
          <p:spPr>
            <a:xfrm rot="21329839">
              <a:off x="7638268" y="2690197"/>
              <a:ext cx="5271473" cy="4921291"/>
            </a:xfrm>
            <a:custGeom>
              <a:avLst/>
              <a:gdLst>
                <a:gd name="connsiteX0" fmla="*/ 3826541 w 4928770"/>
                <a:gd name="connsiteY0" fmla="*/ 16313 h 4604814"/>
                <a:gd name="connsiteX1" fmla="*/ 4822891 w 4928770"/>
                <a:gd name="connsiteY1" fmla="*/ 248300 h 4604814"/>
                <a:gd name="connsiteX2" fmla="*/ 4928770 w 4928770"/>
                <a:gd name="connsiteY2" fmla="*/ 294721 h 4604814"/>
                <a:gd name="connsiteX3" fmla="*/ 4589356 w 4928770"/>
                <a:gd name="connsiteY3" fmla="*/ 4604814 h 4604814"/>
                <a:gd name="connsiteX4" fmla="*/ 221061 w 4928770"/>
                <a:gd name="connsiteY4" fmla="*/ 4260816 h 4604814"/>
                <a:gd name="connsiteX5" fmla="*/ 156076 w 4928770"/>
                <a:gd name="connsiteY5" fmla="*/ 4099216 h 4604814"/>
                <a:gd name="connsiteX6" fmla="*/ 0 w 4928770"/>
                <a:gd name="connsiteY6" fmla="*/ 3159637 h 4604814"/>
                <a:gd name="connsiteX7" fmla="*/ 3471591 w 4928770"/>
                <a:gd name="connsiteY7" fmla="*/ 0 h 4604814"/>
                <a:gd name="connsiteX8" fmla="*/ 3826541 w 4928770"/>
                <a:gd name="connsiteY8" fmla="*/ 16313 h 460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8770" h="4604814">
                  <a:moveTo>
                    <a:pt x="3826541" y="16313"/>
                  </a:moveTo>
                  <a:cubicBezTo>
                    <a:pt x="4176656" y="48674"/>
                    <a:pt x="4511389" y="128385"/>
                    <a:pt x="4822891" y="248300"/>
                  </a:cubicBezTo>
                  <a:lnTo>
                    <a:pt x="4928770" y="294721"/>
                  </a:lnTo>
                  <a:lnTo>
                    <a:pt x="4589356" y="4604814"/>
                  </a:lnTo>
                  <a:lnTo>
                    <a:pt x="221061" y="4260816"/>
                  </a:lnTo>
                  <a:lnTo>
                    <a:pt x="156076" y="4099216"/>
                  </a:lnTo>
                  <a:cubicBezTo>
                    <a:pt x="54643" y="3802404"/>
                    <a:pt x="0" y="3486828"/>
                    <a:pt x="0" y="3159637"/>
                  </a:cubicBezTo>
                  <a:cubicBezTo>
                    <a:pt x="0" y="1414618"/>
                    <a:pt x="1554284" y="0"/>
                    <a:pt x="3471591" y="0"/>
                  </a:cubicBezTo>
                  <a:cubicBezTo>
                    <a:pt x="3591423" y="0"/>
                    <a:pt x="3709836" y="5526"/>
                    <a:pt x="3826541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EB87A6BE-A4A2-4740-A4E4-4FC6C591B7D8}"/>
                </a:ext>
              </a:extLst>
            </p:cNvPr>
            <p:cNvSpPr/>
            <p:nvPr/>
          </p:nvSpPr>
          <p:spPr>
            <a:xfrm>
              <a:off x="4931671" y="4950180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98ECF-2CD1-4982-B897-9AC5E5D757E0}"/>
                </a:ext>
              </a:extLst>
            </p:cNvPr>
            <p:cNvSpPr txBox="1"/>
            <p:nvPr/>
          </p:nvSpPr>
          <p:spPr>
            <a:xfrm>
              <a:off x="317023" y="4643074"/>
              <a:ext cx="2792357" cy="1459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AA5D74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Переоформлен внешний формат  презентации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AA5D74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Переработана структура, сформулированы смысловые заголовки</a:t>
              </a: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328B8794-3989-40B1-B0F1-4A28FA47A2E9}"/>
                </a:ext>
              </a:extLst>
            </p:cNvPr>
            <p:cNvSpPr/>
            <p:nvPr/>
          </p:nvSpPr>
          <p:spPr>
            <a:xfrm>
              <a:off x="2595856" y="4105746"/>
              <a:ext cx="1360641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0F146131-C99D-4D27-A231-F272389EE11C}"/>
                </a:ext>
              </a:extLst>
            </p:cNvPr>
            <p:cNvSpPr/>
            <p:nvPr/>
          </p:nvSpPr>
          <p:spPr>
            <a:xfrm rot="10350975">
              <a:off x="3615114" y="2556126"/>
              <a:ext cx="3164933" cy="2257700"/>
            </a:xfrm>
            <a:prstGeom prst="arc">
              <a:avLst>
                <a:gd name="adj1" fmla="val 15930935"/>
                <a:gd name="adj2" fmla="val 0"/>
              </a:avLst>
            </a:prstGeom>
            <a:ln w="15875">
              <a:solidFill>
                <a:srgbClr val="C76878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CF6D9D8-926E-401F-BE1E-12584D040DFC}"/>
                </a:ext>
              </a:extLst>
            </p:cNvPr>
            <p:cNvGrpSpPr/>
            <p:nvPr/>
          </p:nvGrpSpPr>
          <p:grpSpPr>
            <a:xfrm>
              <a:off x="7376966" y="912128"/>
              <a:ext cx="4462780" cy="5454541"/>
              <a:chOff x="7261655" y="912128"/>
              <a:chExt cx="4462780" cy="5454541"/>
            </a:xfrm>
          </p:grpSpPr>
          <p:pic>
            <p:nvPicPr>
              <p:cNvPr id="50" name="Рисунок 49">
                <a:extLst>
                  <a:ext uri="{FF2B5EF4-FFF2-40B4-BE49-F238E27FC236}">
                    <a16:creationId xmlns:a16="http://schemas.microsoft.com/office/drawing/2014/main" id="{2140FF1A-E76C-4D9D-808B-A1F9051CB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21477" y="912128"/>
                <a:ext cx="2102958" cy="1182435"/>
              </a:xfrm>
              <a:prstGeom prst="rect">
                <a:avLst/>
              </a:prstGeom>
              <a:effectLst>
                <a:outerShdw blurRad="50800" dist="635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69" name="Рисунок 68">
                <a:extLst>
                  <a:ext uri="{FF2B5EF4-FFF2-40B4-BE49-F238E27FC236}">
                    <a16:creationId xmlns:a16="http://schemas.microsoft.com/office/drawing/2014/main" id="{B5BB7EB3-A539-40A8-8D14-6B8534FDF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21477" y="5184234"/>
                <a:ext cx="2100277" cy="1182435"/>
              </a:xfrm>
              <a:prstGeom prst="rect">
                <a:avLst/>
              </a:prstGeom>
              <a:effectLst>
                <a:outerShdw blurRad="50800" dist="635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48" name="Рисунок 47">
                <a:extLst>
                  <a:ext uri="{FF2B5EF4-FFF2-40B4-BE49-F238E27FC236}">
                    <a16:creationId xmlns:a16="http://schemas.microsoft.com/office/drawing/2014/main" id="{712D211B-DAC1-423D-BAF4-DAD30A73F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1655" y="1120240"/>
                <a:ext cx="2105526" cy="1182435"/>
              </a:xfrm>
              <a:prstGeom prst="rect">
                <a:avLst/>
              </a:prstGeom>
              <a:effectLst>
                <a:outerShdw blurRad="50800" dist="635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49" name="Рисунок 48">
                <a:extLst>
                  <a:ext uri="{FF2B5EF4-FFF2-40B4-BE49-F238E27FC236}">
                    <a16:creationId xmlns:a16="http://schemas.microsoft.com/office/drawing/2014/main" id="{605595C4-B58F-4FD6-A003-44C86D869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6867" y="2582510"/>
                <a:ext cx="2104669" cy="1182435"/>
              </a:xfrm>
              <a:prstGeom prst="rect">
                <a:avLst/>
              </a:prstGeom>
              <a:effectLst>
                <a:outerShdw blurRad="50800" dist="635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51" name="Рисунок 50">
                <a:extLst>
                  <a:ext uri="{FF2B5EF4-FFF2-40B4-BE49-F238E27FC236}">
                    <a16:creationId xmlns:a16="http://schemas.microsoft.com/office/drawing/2014/main" id="{4BEB4E4D-16CB-4F42-891E-0184BEE0B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23243" y="2336163"/>
                <a:ext cx="2099426" cy="1182435"/>
              </a:xfrm>
              <a:prstGeom prst="rect">
                <a:avLst/>
              </a:prstGeom>
              <a:effectLst>
                <a:outerShdw blurRad="50800" dist="635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52" name="Рисунок 51">
                <a:extLst>
                  <a:ext uri="{FF2B5EF4-FFF2-40B4-BE49-F238E27FC236}">
                    <a16:creationId xmlns:a16="http://schemas.microsoft.com/office/drawing/2014/main" id="{86678A7D-253D-46E7-9EC9-383AA14A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23121" y="3760198"/>
                <a:ext cx="2099671" cy="1182435"/>
              </a:xfrm>
              <a:prstGeom prst="rect">
                <a:avLst/>
              </a:prstGeom>
              <a:effectLst>
                <a:outerShdw blurRad="50800" dist="63500" dir="2700000" algn="tl" rotWithShape="0">
                  <a:srgbClr val="4F4559">
                    <a:alpha val="40000"/>
                  </a:srgbClr>
                </a:outerShdw>
              </a:effectLst>
            </p:spPr>
          </p:pic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CE1075A6-D09A-41C6-A601-8667C9982C39}"/>
                </a:ext>
              </a:extLst>
            </p:cNvPr>
            <p:cNvGrpSpPr/>
            <p:nvPr/>
          </p:nvGrpSpPr>
          <p:grpSpPr>
            <a:xfrm>
              <a:off x="5089891" y="4057415"/>
              <a:ext cx="4448561" cy="2785138"/>
              <a:chOff x="4470624" y="3860097"/>
              <a:chExt cx="4757642" cy="2877500"/>
            </a:xfrm>
          </p:grpSpPr>
          <p:pic>
            <p:nvPicPr>
              <p:cNvPr id="72" name="Рисунок 71" descr="Изображение выглядит как текст, монитор, телевидение, снимок экран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20C4C488-DF83-419E-A6C5-720E55BD3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70624" y="3860097"/>
                <a:ext cx="4757642" cy="2877500"/>
              </a:xfrm>
              <a:prstGeom prst="rect">
                <a:avLst/>
              </a:prstGeom>
            </p:spPr>
          </p:pic>
          <p:pic>
            <p:nvPicPr>
              <p:cNvPr id="47" name="Рисунок 46">
                <a:extLst>
                  <a:ext uri="{FF2B5EF4-FFF2-40B4-BE49-F238E27FC236}">
                    <a16:creationId xmlns:a16="http://schemas.microsoft.com/office/drawing/2014/main" id="{1AA3E3CF-1A32-4CBF-B91A-4BD5A8D71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3920" b="-259"/>
              <a:stretch/>
            </p:blipFill>
            <p:spPr>
              <a:xfrm>
                <a:off x="5076697" y="3985181"/>
                <a:ext cx="3376284" cy="2035829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F8A561E-D7E3-48E3-B036-CE4CA8D77628}"/>
                </a:ext>
              </a:extLst>
            </p:cNvPr>
            <p:cNvSpPr txBox="1"/>
            <p:nvPr/>
          </p:nvSpPr>
          <p:spPr>
            <a:xfrm>
              <a:off x="277068" y="650857"/>
              <a:ext cx="6655323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0">
                        <a:srgbClr val="5F4458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Улучшаю имеющиеся презентации (редизайн)</a:t>
              </a:r>
              <a:endParaRPr lang="ru-RU" sz="4400" dirty="0">
                <a:gradFill flip="none" rotWithShape="1">
                  <a:gsLst>
                    <a:gs pos="0">
                      <a:srgbClr val="5F4458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73EC56-E51E-4F5C-B58E-8B251189509E}"/>
                </a:ext>
              </a:extLst>
            </p:cNvPr>
            <p:cNvSpPr txBox="1"/>
            <p:nvPr/>
          </p:nvSpPr>
          <p:spPr>
            <a:xfrm>
              <a:off x="323926" y="1629477"/>
              <a:ext cx="5570907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sz="1600" dirty="0">
                  <a:latin typeface="Bahnschrift SemiBold" panose="020B0502040204020203" pitchFamily="34" charset="0"/>
                </a:rPr>
                <a:t>Переоформление коммерческого предложения</a:t>
              </a:r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4BE16ED0-F1AB-4215-A70D-9EF0DE882538}"/>
                </a:ext>
              </a:extLst>
            </p:cNvPr>
            <p:cNvGrpSpPr/>
            <p:nvPr/>
          </p:nvGrpSpPr>
          <p:grpSpPr>
            <a:xfrm>
              <a:off x="352254" y="2013095"/>
              <a:ext cx="4386519" cy="2044320"/>
              <a:chOff x="293199" y="1771684"/>
              <a:chExt cx="4386519" cy="2044320"/>
            </a:xfrm>
          </p:grpSpPr>
          <p:pic>
            <p:nvPicPr>
              <p:cNvPr id="77" name="Рисунок 76">
                <a:extLst>
                  <a:ext uri="{FF2B5EF4-FFF2-40B4-BE49-F238E27FC236}">
                    <a16:creationId xmlns:a16="http://schemas.microsoft.com/office/drawing/2014/main" id="{A7FA3253-D775-4F28-B494-C1D9CD4CF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3199" y="1771684"/>
                <a:ext cx="1546419" cy="879704"/>
              </a:xfrm>
              <a:prstGeom prst="rect">
                <a:avLst/>
              </a:prstGeom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Рисунок 75">
                <a:extLst>
                  <a:ext uri="{FF2B5EF4-FFF2-40B4-BE49-F238E27FC236}">
                    <a16:creationId xmlns:a16="http://schemas.microsoft.com/office/drawing/2014/main" id="{05E7708F-1CCE-4C10-A31B-62323B21F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7989" y="2725338"/>
                <a:ext cx="1561292" cy="879704"/>
              </a:xfrm>
              <a:prstGeom prst="rect">
                <a:avLst/>
              </a:prstGeom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74" name="Рисунок 73">
                <a:extLst>
                  <a:ext uri="{FF2B5EF4-FFF2-40B4-BE49-F238E27FC236}">
                    <a16:creationId xmlns:a16="http://schemas.microsoft.com/office/drawing/2014/main" id="{DC9DF56A-F929-49CD-B102-8A56F8B2F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9255" y="1895593"/>
                <a:ext cx="1564553" cy="879704"/>
              </a:xfrm>
              <a:prstGeom prst="rect">
                <a:avLst/>
              </a:prstGeom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75" name="Рисунок 74">
                <a:extLst>
                  <a:ext uri="{FF2B5EF4-FFF2-40B4-BE49-F238E27FC236}">
                    <a16:creationId xmlns:a16="http://schemas.microsoft.com/office/drawing/2014/main" id="{E5B4EDC9-7F93-493E-AB50-2165D6BCD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15166" y="1821643"/>
                <a:ext cx="1564552" cy="879704"/>
              </a:xfrm>
              <a:prstGeom prst="rect">
                <a:avLst/>
              </a:prstGeom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73" name="Рисунок 72">
                <a:extLst>
                  <a:ext uri="{FF2B5EF4-FFF2-40B4-BE49-F238E27FC236}">
                    <a16:creationId xmlns:a16="http://schemas.microsoft.com/office/drawing/2014/main" id="{C5957833-8DA8-4C5B-AE7A-644A651C8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33551" y="2641863"/>
                <a:ext cx="2088209" cy="1174141"/>
              </a:xfrm>
              <a:prstGeom prst="rect">
                <a:avLst/>
              </a:prstGeom>
              <a:effectLst>
                <a:outerShdw blurRad="50800" dist="38100" dir="10800000" algn="r" rotWithShape="0">
                  <a:schemeClr val="bg1">
                    <a:alpha val="40000"/>
                  </a:schemeClr>
                </a:outerShdw>
              </a:effectLst>
            </p:spPr>
          </p:pic>
        </p:grp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F8C1DD46-512F-40DC-A0B3-0955B5A5FD04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40" name="Группа 39">
                <a:extLst>
                  <a:ext uri="{FF2B5EF4-FFF2-40B4-BE49-F238E27FC236}">
                    <a16:creationId xmlns:a16="http://schemas.microsoft.com/office/drawing/2014/main" id="{21624D81-FDC7-4865-B001-332ED975058F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57" name="Прямоугольник: скругленные углы 56">
                  <a:extLst>
                    <a:ext uri="{FF2B5EF4-FFF2-40B4-BE49-F238E27FC236}">
                      <a16:creationId xmlns:a16="http://schemas.microsoft.com/office/drawing/2014/main" id="{8C8E4412-AEB6-45F1-9D5E-21E2B413B821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Прямоугольник 57">
                  <a:extLst>
                    <a:ext uri="{FF2B5EF4-FFF2-40B4-BE49-F238E27FC236}">
                      <a16:creationId xmlns:a16="http://schemas.microsoft.com/office/drawing/2014/main" id="{D2A0A645-7A9A-4486-93A0-6B21751386B9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8B20FD5B-42BD-47E7-8AE3-BCA7CF3484D3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55" name="Прямоугольник: скругленные углы 54">
                  <a:extLst>
                    <a:ext uri="{FF2B5EF4-FFF2-40B4-BE49-F238E27FC236}">
                      <a16:creationId xmlns:a16="http://schemas.microsoft.com/office/drawing/2014/main" id="{F482038F-58F6-4048-A329-5C0DF0BF1366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D98A4D1E-95BF-4879-BD5D-5A0DDCCBE655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B5623026-DC1B-4F5B-A531-95C15209E2D9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53" name="Прямоугольник: скругленные углы 52">
                  <a:extLst>
                    <a:ext uri="{FF2B5EF4-FFF2-40B4-BE49-F238E27FC236}">
                      <a16:creationId xmlns:a16="http://schemas.microsoft.com/office/drawing/2014/main" id="{07A80133-3736-4C9C-9C59-695D905EC1DA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54" name="Прямоугольник 53">
                  <a:extLst>
                    <a:ext uri="{FF2B5EF4-FFF2-40B4-BE49-F238E27FC236}">
                      <a16:creationId xmlns:a16="http://schemas.microsoft.com/office/drawing/2014/main" id="{175A09E4-E793-4C15-84B2-CEA75DD4580D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43" name="Группа 42">
                <a:extLst>
                  <a:ext uri="{FF2B5EF4-FFF2-40B4-BE49-F238E27FC236}">
                    <a16:creationId xmlns:a16="http://schemas.microsoft.com/office/drawing/2014/main" id="{922EF0B9-A892-45CC-9D4F-9E827A5088AB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45" name="Прямоугольник: скругленные углы 44">
                  <a:extLst>
                    <a:ext uri="{FF2B5EF4-FFF2-40B4-BE49-F238E27FC236}">
                      <a16:creationId xmlns:a16="http://schemas.microsoft.com/office/drawing/2014/main" id="{EFB07999-D727-4192-8311-0CA0CC019EA8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223FBE35-9031-4C52-89A3-0E6E7590A769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44" name="Прямая соединительная линия 43">
                <a:extLst>
                  <a:ext uri="{FF2B5EF4-FFF2-40B4-BE49-F238E27FC236}">
                    <a16:creationId xmlns:a16="http://schemas.microsoft.com/office/drawing/2014/main" id="{8DA2D371-A3E7-41E4-80F3-2953516F5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5015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2346421-8CB9-444D-84AC-D8B1303A6DCB}"/>
              </a:ext>
            </a:extLst>
          </p:cNvPr>
          <p:cNvGrpSpPr/>
          <p:nvPr/>
        </p:nvGrpSpPr>
        <p:grpSpPr>
          <a:xfrm>
            <a:off x="-762890" y="-608775"/>
            <a:ext cx="15084901" cy="8230337"/>
            <a:chOff x="-762890" y="-608775"/>
            <a:chExt cx="15084901" cy="8230337"/>
          </a:xfrm>
        </p:grpSpPr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8AF7A7D8-7398-4B2D-A44F-D599124A7441}"/>
                </a:ext>
              </a:extLst>
            </p:cNvPr>
            <p:cNvSpPr/>
            <p:nvPr/>
          </p:nvSpPr>
          <p:spPr>
            <a:xfrm rot="21329839">
              <a:off x="-762890" y="3136329"/>
              <a:ext cx="4997696" cy="4485233"/>
            </a:xfrm>
            <a:custGeom>
              <a:avLst/>
              <a:gdLst>
                <a:gd name="connsiteX0" fmla="*/ 555274 w 4886237"/>
                <a:gd name="connsiteY0" fmla="*/ 14157 h 4425016"/>
                <a:gd name="connsiteX1" fmla="*/ 4886237 w 4886237"/>
                <a:gd name="connsiteY1" fmla="*/ 4222091 h 4425016"/>
                <a:gd name="connsiteX2" fmla="*/ 4880385 w 4886237"/>
                <a:gd name="connsiteY2" fmla="*/ 4425016 h 4425016"/>
                <a:gd name="connsiteX3" fmla="*/ 0 w 4886237"/>
                <a:gd name="connsiteY3" fmla="*/ 4040691 h 4425016"/>
                <a:gd name="connsiteX4" fmla="*/ 342934 w 4886237"/>
                <a:gd name="connsiteY4" fmla="*/ 0 h 442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6237" h="4425016">
                  <a:moveTo>
                    <a:pt x="555274" y="14157"/>
                  </a:moveTo>
                  <a:cubicBezTo>
                    <a:pt x="2987911" y="230763"/>
                    <a:pt x="4886237" y="2032054"/>
                    <a:pt x="4886237" y="4222091"/>
                  </a:cubicBezTo>
                  <a:lnTo>
                    <a:pt x="4880385" y="4425016"/>
                  </a:lnTo>
                  <a:lnTo>
                    <a:pt x="0" y="4040691"/>
                  </a:lnTo>
                  <a:lnTo>
                    <a:pt x="342934" y="0"/>
                  </a:ln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01218549-29DF-47D2-B748-28E635E1BB93}"/>
                </a:ext>
              </a:extLst>
            </p:cNvPr>
            <p:cNvSpPr/>
            <p:nvPr/>
          </p:nvSpPr>
          <p:spPr>
            <a:xfrm rot="21329839">
              <a:off x="7769264" y="-608775"/>
              <a:ext cx="6552747" cy="2991452"/>
            </a:xfrm>
            <a:custGeom>
              <a:avLst/>
              <a:gdLst>
                <a:gd name="connsiteX0" fmla="*/ 0 w 6552747"/>
                <a:gd name="connsiteY0" fmla="*/ 0 h 2795145"/>
                <a:gd name="connsiteX1" fmla="*/ 6552747 w 6552747"/>
                <a:gd name="connsiteY1" fmla="*/ 516021 h 2795145"/>
                <a:gd name="connsiteX2" fmla="*/ 6531035 w 6552747"/>
                <a:gd name="connsiteY2" fmla="*/ 594933 h 2795145"/>
                <a:gd name="connsiteX3" fmla="*/ 3330877 w 6552747"/>
                <a:gd name="connsiteY3" fmla="*/ 2795145 h 2795145"/>
                <a:gd name="connsiteX4" fmla="*/ 48150 w 6552747"/>
                <a:gd name="connsiteY4" fmla="*/ 294838 h 279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747" h="2795145">
                  <a:moveTo>
                    <a:pt x="0" y="0"/>
                  </a:moveTo>
                  <a:lnTo>
                    <a:pt x="6552747" y="516021"/>
                  </a:lnTo>
                  <a:lnTo>
                    <a:pt x="6531035" y="594933"/>
                  </a:lnTo>
                  <a:cubicBezTo>
                    <a:pt x="6106785" y="1869624"/>
                    <a:pt x="4834487" y="2795145"/>
                    <a:pt x="3330877" y="2795145"/>
                  </a:cubicBezTo>
                  <a:cubicBezTo>
                    <a:pt x="1711605" y="2795145"/>
                    <a:pt x="360600" y="1721760"/>
                    <a:pt x="48150" y="294838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4826D096-77C5-4CC1-B125-A072E5E4E99D}"/>
                </a:ext>
              </a:extLst>
            </p:cNvPr>
            <p:cNvSpPr/>
            <p:nvPr/>
          </p:nvSpPr>
          <p:spPr>
            <a:xfrm rot="21329839">
              <a:off x="7638268" y="2690197"/>
              <a:ext cx="5271473" cy="4921291"/>
            </a:xfrm>
            <a:custGeom>
              <a:avLst/>
              <a:gdLst>
                <a:gd name="connsiteX0" fmla="*/ 3826541 w 4928770"/>
                <a:gd name="connsiteY0" fmla="*/ 16313 h 4604814"/>
                <a:gd name="connsiteX1" fmla="*/ 4822891 w 4928770"/>
                <a:gd name="connsiteY1" fmla="*/ 248300 h 4604814"/>
                <a:gd name="connsiteX2" fmla="*/ 4928770 w 4928770"/>
                <a:gd name="connsiteY2" fmla="*/ 294721 h 4604814"/>
                <a:gd name="connsiteX3" fmla="*/ 4589356 w 4928770"/>
                <a:gd name="connsiteY3" fmla="*/ 4604814 h 4604814"/>
                <a:gd name="connsiteX4" fmla="*/ 221061 w 4928770"/>
                <a:gd name="connsiteY4" fmla="*/ 4260816 h 4604814"/>
                <a:gd name="connsiteX5" fmla="*/ 156076 w 4928770"/>
                <a:gd name="connsiteY5" fmla="*/ 4099216 h 4604814"/>
                <a:gd name="connsiteX6" fmla="*/ 0 w 4928770"/>
                <a:gd name="connsiteY6" fmla="*/ 3159637 h 4604814"/>
                <a:gd name="connsiteX7" fmla="*/ 3471591 w 4928770"/>
                <a:gd name="connsiteY7" fmla="*/ 0 h 4604814"/>
                <a:gd name="connsiteX8" fmla="*/ 3826541 w 4928770"/>
                <a:gd name="connsiteY8" fmla="*/ 16313 h 460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8770" h="4604814">
                  <a:moveTo>
                    <a:pt x="3826541" y="16313"/>
                  </a:moveTo>
                  <a:cubicBezTo>
                    <a:pt x="4176656" y="48674"/>
                    <a:pt x="4511389" y="128385"/>
                    <a:pt x="4822891" y="248300"/>
                  </a:cubicBezTo>
                  <a:lnTo>
                    <a:pt x="4928770" y="294721"/>
                  </a:lnTo>
                  <a:lnTo>
                    <a:pt x="4589356" y="4604814"/>
                  </a:lnTo>
                  <a:lnTo>
                    <a:pt x="221061" y="4260816"/>
                  </a:lnTo>
                  <a:lnTo>
                    <a:pt x="156076" y="4099216"/>
                  </a:lnTo>
                  <a:cubicBezTo>
                    <a:pt x="54643" y="3802404"/>
                    <a:pt x="0" y="3486828"/>
                    <a:pt x="0" y="3159637"/>
                  </a:cubicBezTo>
                  <a:cubicBezTo>
                    <a:pt x="0" y="1414618"/>
                    <a:pt x="1554284" y="0"/>
                    <a:pt x="3471591" y="0"/>
                  </a:cubicBezTo>
                  <a:cubicBezTo>
                    <a:pt x="3591423" y="0"/>
                    <a:pt x="3709836" y="5526"/>
                    <a:pt x="3826541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EB87A6BE-A4A2-4740-A4E4-4FC6C591B7D8}"/>
                </a:ext>
              </a:extLst>
            </p:cNvPr>
            <p:cNvSpPr/>
            <p:nvPr/>
          </p:nvSpPr>
          <p:spPr>
            <a:xfrm>
              <a:off x="4931671" y="5100795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98ECF-2CD1-4982-B897-9AC5E5D757E0}"/>
                </a:ext>
              </a:extLst>
            </p:cNvPr>
            <p:cNvSpPr txBox="1"/>
            <p:nvPr/>
          </p:nvSpPr>
          <p:spPr>
            <a:xfrm>
              <a:off x="317023" y="4950180"/>
              <a:ext cx="2792357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AA5D74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Переоформлен внешний формат  презентации</a:t>
              </a: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328B8794-3989-40B1-B0F1-4A28FA47A2E9}"/>
                </a:ext>
              </a:extLst>
            </p:cNvPr>
            <p:cNvSpPr/>
            <p:nvPr/>
          </p:nvSpPr>
          <p:spPr>
            <a:xfrm>
              <a:off x="2595856" y="4210243"/>
              <a:ext cx="1360641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0F146131-C99D-4D27-A231-F272389EE11C}"/>
                </a:ext>
              </a:extLst>
            </p:cNvPr>
            <p:cNvSpPr/>
            <p:nvPr/>
          </p:nvSpPr>
          <p:spPr>
            <a:xfrm rot="10350975">
              <a:off x="3615114" y="2717490"/>
              <a:ext cx="3164933" cy="2257700"/>
            </a:xfrm>
            <a:prstGeom prst="arc">
              <a:avLst>
                <a:gd name="adj1" fmla="val 15930935"/>
                <a:gd name="adj2" fmla="val 0"/>
              </a:avLst>
            </a:prstGeom>
            <a:ln w="15875">
              <a:solidFill>
                <a:srgbClr val="C76878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2" name="Рисунок 71" descr="Изображение выглядит как текст, монитор, телевидение, снимок экрана&#10;&#10;Автоматически созданное описание">
              <a:extLst>
                <a:ext uri="{FF2B5EF4-FFF2-40B4-BE49-F238E27FC236}">
                  <a16:creationId xmlns:a16="http://schemas.microsoft.com/office/drawing/2014/main" id="{20C4C488-DF83-419E-A6C5-720E55BD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9891" y="4057415"/>
              <a:ext cx="4448561" cy="278513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F8A561E-D7E3-48E3-B036-CE4CA8D77628}"/>
                </a:ext>
              </a:extLst>
            </p:cNvPr>
            <p:cNvSpPr txBox="1"/>
            <p:nvPr/>
          </p:nvSpPr>
          <p:spPr>
            <a:xfrm>
              <a:off x="277068" y="574195"/>
              <a:ext cx="6655323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0">
                        <a:srgbClr val="5F4458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Презентации </a:t>
              </a:r>
            </a:p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0">
                        <a:srgbClr val="5F4458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для выступлений</a:t>
              </a:r>
              <a:endParaRPr lang="ru-RU" sz="4400" dirty="0">
                <a:gradFill flip="none" rotWithShape="1">
                  <a:gsLst>
                    <a:gs pos="0">
                      <a:srgbClr val="5F4458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F8C1DD46-512F-40DC-A0B3-0955B5A5FD04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40" name="Группа 39">
                <a:extLst>
                  <a:ext uri="{FF2B5EF4-FFF2-40B4-BE49-F238E27FC236}">
                    <a16:creationId xmlns:a16="http://schemas.microsoft.com/office/drawing/2014/main" id="{21624D81-FDC7-4865-B001-332ED975058F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57" name="Прямоугольник: скругленные углы 56">
                  <a:extLst>
                    <a:ext uri="{FF2B5EF4-FFF2-40B4-BE49-F238E27FC236}">
                      <a16:creationId xmlns:a16="http://schemas.microsoft.com/office/drawing/2014/main" id="{8C8E4412-AEB6-45F1-9D5E-21E2B413B821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Прямоугольник 57">
                  <a:extLst>
                    <a:ext uri="{FF2B5EF4-FFF2-40B4-BE49-F238E27FC236}">
                      <a16:creationId xmlns:a16="http://schemas.microsoft.com/office/drawing/2014/main" id="{D2A0A645-7A9A-4486-93A0-6B21751386B9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8B20FD5B-42BD-47E7-8AE3-BCA7CF3484D3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55" name="Прямоугольник: скругленные углы 54">
                  <a:extLst>
                    <a:ext uri="{FF2B5EF4-FFF2-40B4-BE49-F238E27FC236}">
                      <a16:creationId xmlns:a16="http://schemas.microsoft.com/office/drawing/2014/main" id="{F482038F-58F6-4048-A329-5C0DF0BF1366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D98A4D1E-95BF-4879-BD5D-5A0DDCCBE655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B5623026-DC1B-4F5B-A531-95C15209E2D9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53" name="Прямоугольник: скругленные углы 52">
                  <a:extLst>
                    <a:ext uri="{FF2B5EF4-FFF2-40B4-BE49-F238E27FC236}">
                      <a16:creationId xmlns:a16="http://schemas.microsoft.com/office/drawing/2014/main" id="{07A80133-3736-4C9C-9C59-695D905EC1DA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54" name="Прямоугольник 53">
                  <a:extLst>
                    <a:ext uri="{FF2B5EF4-FFF2-40B4-BE49-F238E27FC236}">
                      <a16:creationId xmlns:a16="http://schemas.microsoft.com/office/drawing/2014/main" id="{175A09E4-E793-4C15-84B2-CEA75DD4580D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43" name="Группа 42">
                <a:extLst>
                  <a:ext uri="{FF2B5EF4-FFF2-40B4-BE49-F238E27FC236}">
                    <a16:creationId xmlns:a16="http://schemas.microsoft.com/office/drawing/2014/main" id="{922EF0B9-A892-45CC-9D4F-9E827A5088AB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45" name="Прямоугольник: скругленные углы 44">
                  <a:extLst>
                    <a:ext uri="{FF2B5EF4-FFF2-40B4-BE49-F238E27FC236}">
                      <a16:creationId xmlns:a16="http://schemas.microsoft.com/office/drawing/2014/main" id="{EFB07999-D727-4192-8311-0CA0CC019EA8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223FBE35-9031-4C52-89A3-0E6E7590A769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44" name="Прямая соединительная линия 43">
                <a:extLst>
                  <a:ext uri="{FF2B5EF4-FFF2-40B4-BE49-F238E27FC236}">
                    <a16:creationId xmlns:a16="http://schemas.microsoft.com/office/drawing/2014/main" id="{8DA2D371-A3E7-41E4-80F3-2953516F5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4D79BCE-1B54-DAD1-3B14-068384C2DE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3517" y="4194278"/>
            <a:ext cx="3032439" cy="1939821"/>
          </a:xfrm>
          <a:prstGeom prst="rect">
            <a:avLst/>
          </a:prstGeom>
          <a:effectLst>
            <a:outerShdw blurRad="63500" sx="102000" sy="102000" algn="ctr" rotWithShape="0">
              <a:schemeClr val="accent6">
                <a:lumMod val="75000"/>
                <a:alpha val="40000"/>
              </a:schemeClr>
            </a:outerShdw>
          </a:effectLst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3D274F26-1B11-D4F3-C673-68E2705335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8823" y="1718114"/>
            <a:ext cx="2657133" cy="1490411"/>
          </a:xfrm>
          <a:prstGeom prst="rect">
            <a:avLst/>
          </a:prstGeom>
          <a:effectLst>
            <a:outerShdw blurRad="63500" sx="102000" sy="102000" algn="ctr" rotWithShape="0">
              <a:schemeClr val="accent6">
                <a:lumMod val="75000"/>
                <a:alpha val="40000"/>
              </a:schemeClr>
            </a:outerShdw>
          </a:effectLst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045BD1A0-D96C-B6E0-972C-FA2DD4F95D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1170" y="4501549"/>
            <a:ext cx="2690266" cy="1517806"/>
          </a:xfrm>
          <a:prstGeom prst="rect">
            <a:avLst/>
          </a:prstGeom>
          <a:effectLst>
            <a:outerShdw blurRad="63500" sx="102000" sy="102000" algn="ctr" rotWithShape="0">
              <a:schemeClr val="accent6">
                <a:lumMod val="75000"/>
                <a:alpha val="40000"/>
              </a:schemeClr>
            </a:outerShdw>
          </a:effectLst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D44A5188-BC4D-6809-4F5D-A6EE4E1837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1170" y="2689637"/>
            <a:ext cx="2667600" cy="1504641"/>
          </a:xfrm>
          <a:prstGeom prst="rect">
            <a:avLst/>
          </a:prstGeom>
          <a:effectLst>
            <a:outerShdw blurRad="63500" sx="102000" sy="102000" algn="ctr" rotWithShape="0">
              <a:schemeClr val="accent6">
                <a:lumMod val="75000"/>
                <a:alpha val="40000"/>
              </a:schemeClr>
            </a:outerShdw>
          </a:effectLst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986BA6FC-74D3-0324-E552-2A02D3BF027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2249" y="874191"/>
            <a:ext cx="2668109" cy="1490138"/>
          </a:xfrm>
          <a:prstGeom prst="rect">
            <a:avLst/>
          </a:prstGeom>
          <a:effectLst>
            <a:outerShdw blurRad="63500" sx="102000" sy="102000" algn="ctr" rotWithShape="0">
              <a:schemeClr val="accent6">
                <a:lumMod val="75000"/>
                <a:alpha val="40000"/>
              </a:schemeClr>
            </a:outerShdw>
          </a:effectLst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653E8556-CCCC-C512-883D-5F7F48FD52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2503" y="2670900"/>
            <a:ext cx="2667600" cy="1504641"/>
          </a:xfrm>
          <a:prstGeom prst="rect">
            <a:avLst/>
          </a:prstGeom>
          <a:effectLst>
            <a:outerShdw blurRad="63500" sx="102000" sy="102000" algn="ctr" rotWithShape="0">
              <a:schemeClr val="accent6">
                <a:lumMod val="75000"/>
                <a:alpha val="0"/>
              </a:scheme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C8E0E5F-7697-737D-92DD-DCA8D104FB2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51" y="1862069"/>
            <a:ext cx="1569245" cy="885600"/>
          </a:xfrm>
          <a:prstGeom prst="rect">
            <a:avLst/>
          </a:prstGeom>
          <a:ln>
            <a:noFill/>
          </a:ln>
          <a:effectLst>
            <a:outerShdw blurRad="50800" dist="38100" dir="5400000" algn="ctr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FC771A-BEAF-B4AF-EE5E-F524520EAF8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2184" y="2243753"/>
            <a:ext cx="1569642" cy="878400"/>
          </a:xfrm>
          <a:prstGeom prst="rect">
            <a:avLst/>
          </a:prstGeom>
          <a:ln>
            <a:noFill/>
          </a:ln>
          <a:effectLst>
            <a:outerShdw blurRad="50800" dist="38100" dir="5400000" algn="ctr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E9A9E0-CFEE-FC47-8BDF-4F71B563818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8769" y="2090222"/>
            <a:ext cx="1568650" cy="878400"/>
          </a:xfrm>
          <a:prstGeom prst="rect">
            <a:avLst/>
          </a:prstGeom>
          <a:ln>
            <a:noFill/>
          </a:ln>
          <a:effectLst>
            <a:outerShdw blurRad="50800" dist="38100" dir="5400000" algn="ctr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BA534C0-75BE-8184-A4FC-5B199AF737D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51" y="3102324"/>
            <a:ext cx="1592072" cy="885600"/>
          </a:xfrm>
          <a:prstGeom prst="rect">
            <a:avLst/>
          </a:prstGeom>
          <a:ln>
            <a:noFill/>
          </a:ln>
          <a:effectLst>
            <a:outerShdw blurRad="50800" dist="38100" dir="5400000" algn="ctr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28388F-2C15-D12A-CE7A-5BEAAFACF0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5928" y="2919726"/>
            <a:ext cx="2087485" cy="1173600"/>
          </a:xfrm>
          <a:prstGeom prst="rect">
            <a:avLst/>
          </a:prstGeom>
          <a:ln>
            <a:noFill/>
          </a:ln>
          <a:effectLst>
            <a:outerShdw blurRad="50800" dist="38100" dir="5400000" algn="ctr" rotWithShape="0">
              <a:schemeClr val="bg1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82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2346421-8CB9-444D-84AC-D8B1303A6DCB}"/>
              </a:ext>
            </a:extLst>
          </p:cNvPr>
          <p:cNvGrpSpPr/>
          <p:nvPr/>
        </p:nvGrpSpPr>
        <p:grpSpPr>
          <a:xfrm>
            <a:off x="-762890" y="-607540"/>
            <a:ext cx="15084901" cy="8230337"/>
            <a:chOff x="-762890" y="-608775"/>
            <a:chExt cx="15084901" cy="8230337"/>
          </a:xfrm>
        </p:grpSpPr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8AF7A7D8-7398-4B2D-A44F-D599124A7441}"/>
                </a:ext>
              </a:extLst>
            </p:cNvPr>
            <p:cNvSpPr/>
            <p:nvPr/>
          </p:nvSpPr>
          <p:spPr>
            <a:xfrm rot="21329839">
              <a:off x="-762890" y="3136329"/>
              <a:ext cx="4997696" cy="4485233"/>
            </a:xfrm>
            <a:custGeom>
              <a:avLst/>
              <a:gdLst>
                <a:gd name="connsiteX0" fmla="*/ 555274 w 4886237"/>
                <a:gd name="connsiteY0" fmla="*/ 14157 h 4425016"/>
                <a:gd name="connsiteX1" fmla="*/ 4886237 w 4886237"/>
                <a:gd name="connsiteY1" fmla="*/ 4222091 h 4425016"/>
                <a:gd name="connsiteX2" fmla="*/ 4880385 w 4886237"/>
                <a:gd name="connsiteY2" fmla="*/ 4425016 h 4425016"/>
                <a:gd name="connsiteX3" fmla="*/ 0 w 4886237"/>
                <a:gd name="connsiteY3" fmla="*/ 4040691 h 4425016"/>
                <a:gd name="connsiteX4" fmla="*/ 342934 w 4886237"/>
                <a:gd name="connsiteY4" fmla="*/ 0 h 442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6237" h="4425016">
                  <a:moveTo>
                    <a:pt x="555274" y="14157"/>
                  </a:moveTo>
                  <a:cubicBezTo>
                    <a:pt x="2987911" y="230763"/>
                    <a:pt x="4886237" y="2032054"/>
                    <a:pt x="4886237" y="4222091"/>
                  </a:cubicBezTo>
                  <a:lnTo>
                    <a:pt x="4880385" y="4425016"/>
                  </a:lnTo>
                  <a:lnTo>
                    <a:pt x="0" y="4040691"/>
                  </a:lnTo>
                  <a:lnTo>
                    <a:pt x="342934" y="0"/>
                  </a:ln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01218549-29DF-47D2-B748-28E635E1BB93}"/>
                </a:ext>
              </a:extLst>
            </p:cNvPr>
            <p:cNvSpPr/>
            <p:nvPr/>
          </p:nvSpPr>
          <p:spPr>
            <a:xfrm rot="21329839">
              <a:off x="7769264" y="-608775"/>
              <a:ext cx="6552747" cy="2991452"/>
            </a:xfrm>
            <a:custGeom>
              <a:avLst/>
              <a:gdLst>
                <a:gd name="connsiteX0" fmla="*/ 0 w 6552747"/>
                <a:gd name="connsiteY0" fmla="*/ 0 h 2795145"/>
                <a:gd name="connsiteX1" fmla="*/ 6552747 w 6552747"/>
                <a:gd name="connsiteY1" fmla="*/ 516021 h 2795145"/>
                <a:gd name="connsiteX2" fmla="*/ 6531035 w 6552747"/>
                <a:gd name="connsiteY2" fmla="*/ 594933 h 2795145"/>
                <a:gd name="connsiteX3" fmla="*/ 3330877 w 6552747"/>
                <a:gd name="connsiteY3" fmla="*/ 2795145 h 2795145"/>
                <a:gd name="connsiteX4" fmla="*/ 48150 w 6552747"/>
                <a:gd name="connsiteY4" fmla="*/ 294838 h 279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747" h="2795145">
                  <a:moveTo>
                    <a:pt x="0" y="0"/>
                  </a:moveTo>
                  <a:lnTo>
                    <a:pt x="6552747" y="516021"/>
                  </a:lnTo>
                  <a:lnTo>
                    <a:pt x="6531035" y="594933"/>
                  </a:lnTo>
                  <a:cubicBezTo>
                    <a:pt x="6106785" y="1869624"/>
                    <a:pt x="4834487" y="2795145"/>
                    <a:pt x="3330877" y="2795145"/>
                  </a:cubicBezTo>
                  <a:cubicBezTo>
                    <a:pt x="1711605" y="2795145"/>
                    <a:pt x="360600" y="1721760"/>
                    <a:pt x="48150" y="294838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4826D096-77C5-4CC1-B125-A072E5E4E99D}"/>
                </a:ext>
              </a:extLst>
            </p:cNvPr>
            <p:cNvSpPr/>
            <p:nvPr/>
          </p:nvSpPr>
          <p:spPr>
            <a:xfrm rot="21329839">
              <a:off x="7638268" y="2690197"/>
              <a:ext cx="5271473" cy="4921291"/>
            </a:xfrm>
            <a:custGeom>
              <a:avLst/>
              <a:gdLst>
                <a:gd name="connsiteX0" fmla="*/ 3826541 w 4928770"/>
                <a:gd name="connsiteY0" fmla="*/ 16313 h 4604814"/>
                <a:gd name="connsiteX1" fmla="*/ 4822891 w 4928770"/>
                <a:gd name="connsiteY1" fmla="*/ 248300 h 4604814"/>
                <a:gd name="connsiteX2" fmla="*/ 4928770 w 4928770"/>
                <a:gd name="connsiteY2" fmla="*/ 294721 h 4604814"/>
                <a:gd name="connsiteX3" fmla="*/ 4589356 w 4928770"/>
                <a:gd name="connsiteY3" fmla="*/ 4604814 h 4604814"/>
                <a:gd name="connsiteX4" fmla="*/ 221061 w 4928770"/>
                <a:gd name="connsiteY4" fmla="*/ 4260816 h 4604814"/>
                <a:gd name="connsiteX5" fmla="*/ 156076 w 4928770"/>
                <a:gd name="connsiteY5" fmla="*/ 4099216 h 4604814"/>
                <a:gd name="connsiteX6" fmla="*/ 0 w 4928770"/>
                <a:gd name="connsiteY6" fmla="*/ 3159637 h 4604814"/>
                <a:gd name="connsiteX7" fmla="*/ 3471591 w 4928770"/>
                <a:gd name="connsiteY7" fmla="*/ 0 h 4604814"/>
                <a:gd name="connsiteX8" fmla="*/ 3826541 w 4928770"/>
                <a:gd name="connsiteY8" fmla="*/ 16313 h 460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8770" h="4604814">
                  <a:moveTo>
                    <a:pt x="3826541" y="16313"/>
                  </a:moveTo>
                  <a:cubicBezTo>
                    <a:pt x="4176656" y="48674"/>
                    <a:pt x="4511389" y="128385"/>
                    <a:pt x="4822891" y="248300"/>
                  </a:cubicBezTo>
                  <a:lnTo>
                    <a:pt x="4928770" y="294721"/>
                  </a:lnTo>
                  <a:lnTo>
                    <a:pt x="4589356" y="4604814"/>
                  </a:lnTo>
                  <a:lnTo>
                    <a:pt x="221061" y="4260816"/>
                  </a:lnTo>
                  <a:lnTo>
                    <a:pt x="156076" y="4099216"/>
                  </a:lnTo>
                  <a:cubicBezTo>
                    <a:pt x="54643" y="3802404"/>
                    <a:pt x="0" y="3486828"/>
                    <a:pt x="0" y="3159637"/>
                  </a:cubicBezTo>
                  <a:cubicBezTo>
                    <a:pt x="0" y="1414618"/>
                    <a:pt x="1554284" y="0"/>
                    <a:pt x="3471591" y="0"/>
                  </a:cubicBezTo>
                  <a:cubicBezTo>
                    <a:pt x="3591423" y="0"/>
                    <a:pt x="3709836" y="5526"/>
                    <a:pt x="3826541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EB87A6BE-A4A2-4740-A4E4-4FC6C591B7D8}"/>
                </a:ext>
              </a:extLst>
            </p:cNvPr>
            <p:cNvSpPr/>
            <p:nvPr/>
          </p:nvSpPr>
          <p:spPr>
            <a:xfrm>
              <a:off x="4931671" y="5500627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98ECF-2CD1-4982-B897-9AC5E5D757E0}"/>
                </a:ext>
              </a:extLst>
            </p:cNvPr>
            <p:cNvSpPr txBox="1"/>
            <p:nvPr/>
          </p:nvSpPr>
          <p:spPr>
            <a:xfrm>
              <a:off x="276307" y="5179417"/>
              <a:ext cx="2792357" cy="128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AA5D74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Переоформлен внешний формат  презентации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AA5D74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Переработана структура презентации</a:t>
              </a: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328B8794-3989-40B1-B0F1-4A28FA47A2E9}"/>
                </a:ext>
              </a:extLst>
            </p:cNvPr>
            <p:cNvSpPr/>
            <p:nvPr/>
          </p:nvSpPr>
          <p:spPr>
            <a:xfrm>
              <a:off x="2594795" y="4703994"/>
              <a:ext cx="1360641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0F146131-C99D-4D27-A231-F272389EE11C}"/>
                </a:ext>
              </a:extLst>
            </p:cNvPr>
            <p:cNvSpPr/>
            <p:nvPr/>
          </p:nvSpPr>
          <p:spPr>
            <a:xfrm rot="10350975">
              <a:off x="3615114" y="3117322"/>
              <a:ext cx="3164933" cy="2257700"/>
            </a:xfrm>
            <a:prstGeom prst="arc">
              <a:avLst>
                <a:gd name="adj1" fmla="val 15930935"/>
                <a:gd name="adj2" fmla="val 0"/>
              </a:avLst>
            </a:prstGeom>
            <a:ln w="15875">
              <a:solidFill>
                <a:srgbClr val="C76878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2" name="Рисунок 71" descr="Изображение выглядит как текст, монитор, телевидение, снимок экрана&#10;&#10;Автоматически созданное описание">
              <a:extLst>
                <a:ext uri="{FF2B5EF4-FFF2-40B4-BE49-F238E27FC236}">
                  <a16:creationId xmlns:a16="http://schemas.microsoft.com/office/drawing/2014/main" id="{20C4C488-DF83-419E-A6C5-720E55BD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9891" y="4057415"/>
              <a:ext cx="4448561" cy="278513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F8A561E-D7E3-48E3-B036-CE4CA8D77628}"/>
                </a:ext>
              </a:extLst>
            </p:cNvPr>
            <p:cNvSpPr txBox="1"/>
            <p:nvPr/>
          </p:nvSpPr>
          <p:spPr>
            <a:xfrm>
              <a:off x="276307" y="470636"/>
              <a:ext cx="6233028" cy="1514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0">
                        <a:srgbClr val="5F4458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Редизайн научной</a:t>
              </a:r>
            </a:p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0">
                        <a:srgbClr val="5F4458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перегруженной презентации</a:t>
              </a:r>
              <a:endParaRPr lang="ru-RU" sz="4400" dirty="0">
                <a:gradFill flip="none" rotWithShape="1">
                  <a:gsLst>
                    <a:gs pos="0">
                      <a:srgbClr val="5F4458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F8C1DD46-512F-40DC-A0B3-0955B5A5FD04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40" name="Группа 39">
                <a:extLst>
                  <a:ext uri="{FF2B5EF4-FFF2-40B4-BE49-F238E27FC236}">
                    <a16:creationId xmlns:a16="http://schemas.microsoft.com/office/drawing/2014/main" id="{21624D81-FDC7-4865-B001-332ED975058F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57" name="Прямоугольник: скругленные углы 56">
                  <a:extLst>
                    <a:ext uri="{FF2B5EF4-FFF2-40B4-BE49-F238E27FC236}">
                      <a16:creationId xmlns:a16="http://schemas.microsoft.com/office/drawing/2014/main" id="{8C8E4412-AEB6-45F1-9D5E-21E2B413B821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Прямоугольник 57">
                  <a:extLst>
                    <a:ext uri="{FF2B5EF4-FFF2-40B4-BE49-F238E27FC236}">
                      <a16:creationId xmlns:a16="http://schemas.microsoft.com/office/drawing/2014/main" id="{D2A0A645-7A9A-4486-93A0-6B21751386B9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8B20FD5B-42BD-47E7-8AE3-BCA7CF3484D3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55" name="Прямоугольник: скругленные углы 54">
                  <a:extLst>
                    <a:ext uri="{FF2B5EF4-FFF2-40B4-BE49-F238E27FC236}">
                      <a16:creationId xmlns:a16="http://schemas.microsoft.com/office/drawing/2014/main" id="{F482038F-58F6-4048-A329-5C0DF0BF1366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Прямоугольник 55">
                  <a:extLst>
                    <a:ext uri="{FF2B5EF4-FFF2-40B4-BE49-F238E27FC236}">
                      <a16:creationId xmlns:a16="http://schemas.microsoft.com/office/drawing/2014/main" id="{D98A4D1E-95BF-4879-BD5D-5A0DDCCBE655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B5623026-DC1B-4F5B-A531-95C15209E2D9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53" name="Прямоугольник: скругленные углы 52">
                  <a:extLst>
                    <a:ext uri="{FF2B5EF4-FFF2-40B4-BE49-F238E27FC236}">
                      <a16:creationId xmlns:a16="http://schemas.microsoft.com/office/drawing/2014/main" id="{07A80133-3736-4C9C-9C59-695D905EC1DA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54" name="Прямоугольник 53">
                  <a:extLst>
                    <a:ext uri="{FF2B5EF4-FFF2-40B4-BE49-F238E27FC236}">
                      <a16:creationId xmlns:a16="http://schemas.microsoft.com/office/drawing/2014/main" id="{175A09E4-E793-4C15-84B2-CEA75DD4580D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43" name="Группа 42">
                <a:extLst>
                  <a:ext uri="{FF2B5EF4-FFF2-40B4-BE49-F238E27FC236}">
                    <a16:creationId xmlns:a16="http://schemas.microsoft.com/office/drawing/2014/main" id="{922EF0B9-A892-45CC-9D4F-9E827A5088AB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45" name="Прямоугольник: скругленные углы 44">
                  <a:extLst>
                    <a:ext uri="{FF2B5EF4-FFF2-40B4-BE49-F238E27FC236}">
                      <a16:creationId xmlns:a16="http://schemas.microsoft.com/office/drawing/2014/main" id="{EFB07999-D727-4192-8311-0CA0CC019EA8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223FBE35-9031-4C52-89A3-0E6E7590A769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44" name="Прямая соединительная линия 43">
                <a:extLst>
                  <a:ext uri="{FF2B5EF4-FFF2-40B4-BE49-F238E27FC236}">
                    <a16:creationId xmlns:a16="http://schemas.microsoft.com/office/drawing/2014/main" id="{8DA2D371-A3E7-41E4-80F3-2953516F5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BF4C043-2D6A-0074-162E-98A3EE566F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026" y="4195448"/>
            <a:ext cx="3003650" cy="1925641"/>
          </a:xfrm>
          <a:prstGeom prst="rect">
            <a:avLst/>
          </a:prstGeom>
          <a:ln w="25400">
            <a:solidFill>
              <a:srgbClr val="AA5D74"/>
            </a:solidFill>
          </a:ln>
          <a:effectLst>
            <a:outerShdw blurRad="63500" sx="102000" sy="102000" algn="ctr" rotWithShape="0">
              <a:srgbClr val="AFA6BA">
                <a:alpha val="40000"/>
              </a:srgbClr>
            </a:outerShdw>
          </a:effectLst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0B502D6-0B6A-82E0-CB69-83A29D916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9933" y="674477"/>
            <a:ext cx="2600125" cy="1440000"/>
          </a:xfrm>
          <a:prstGeom prst="rect">
            <a:avLst/>
          </a:prstGeom>
          <a:ln w="25400">
            <a:solidFill>
              <a:srgbClr val="AA5D74"/>
            </a:solidFill>
          </a:ln>
          <a:effectLst>
            <a:outerShdw blurRad="63500" sx="102000" sy="102000" algn="ctr" rotWithShape="0">
              <a:srgbClr val="AFA6BA">
                <a:alpha val="40000"/>
              </a:srgbClr>
            </a:outerShdw>
          </a:effectLst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4279A17-F256-AF28-EBEA-851823CD50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7262" y="1323133"/>
            <a:ext cx="2550986" cy="1440000"/>
          </a:xfrm>
          <a:prstGeom prst="rect">
            <a:avLst/>
          </a:prstGeom>
          <a:ln w="25400">
            <a:solidFill>
              <a:srgbClr val="AA5D74"/>
            </a:solidFill>
          </a:ln>
          <a:effectLst>
            <a:outerShdw blurRad="63500" sx="102000" sy="102000" algn="ctr" rotWithShape="0">
              <a:srgbClr val="AFA6BA">
                <a:alpha val="40000"/>
              </a:srgbClr>
            </a:outerShdw>
          </a:effectLst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D74491B6-7C05-BD6C-890C-38C4E862F1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9202" y="3187724"/>
            <a:ext cx="2573433" cy="1440000"/>
          </a:xfrm>
          <a:prstGeom prst="rect">
            <a:avLst/>
          </a:prstGeom>
          <a:ln w="25400">
            <a:solidFill>
              <a:srgbClr val="AA5D74"/>
            </a:solidFill>
          </a:ln>
          <a:effectLst>
            <a:outerShdw blurRad="63500" sx="102000" sy="102000" algn="ctr" rotWithShape="0">
              <a:srgbClr val="AFA6BA">
                <a:alpha val="40000"/>
              </a:srgbClr>
            </a:outerShdw>
          </a:effectLst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54B2AC8-3FF3-285B-FBB5-26E48D6219C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6931" y="5052314"/>
            <a:ext cx="2564427" cy="1440000"/>
          </a:xfrm>
          <a:prstGeom prst="rect">
            <a:avLst/>
          </a:prstGeom>
          <a:ln w="25400">
            <a:solidFill>
              <a:srgbClr val="AA5D74"/>
            </a:solidFill>
          </a:ln>
          <a:effectLst>
            <a:outerShdw blurRad="63500" sx="102000" sy="102000" algn="ctr" rotWithShape="0">
              <a:srgbClr val="AFA6BA">
                <a:alpha val="40000"/>
              </a:srgbClr>
            </a:outerShdw>
          </a:effectLst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D39F9638-224C-CBCF-8AF9-8E4C59B6847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9933" y="2464849"/>
            <a:ext cx="2600125" cy="1440000"/>
          </a:xfrm>
          <a:prstGeom prst="rect">
            <a:avLst/>
          </a:prstGeom>
          <a:ln w="25400">
            <a:solidFill>
              <a:srgbClr val="AA5D74"/>
            </a:solidFill>
          </a:ln>
          <a:effectLst>
            <a:outerShdw blurRad="63500" sx="102000" sy="102000" algn="ctr" rotWithShape="0">
              <a:srgbClr val="AFA6BA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63C9C7F-E29B-6D3B-E002-D4D60884D99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764" y="3710865"/>
            <a:ext cx="1958984" cy="1116000"/>
          </a:xfrm>
          <a:prstGeom prst="rect">
            <a:avLst/>
          </a:prstGeom>
          <a:ln w="3175">
            <a:solidFill>
              <a:srgbClr val="AA5D74">
                <a:alpha val="23000"/>
              </a:srgbClr>
            </a:solidFill>
          </a:ln>
          <a:effectLst>
            <a:outerShdw blurRad="50800" dist="38100" dir="5400000" algn="ctr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B8523B5-BCEB-AF18-3C88-FA6D1490DA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626" y="2051163"/>
            <a:ext cx="1948243" cy="1116000"/>
          </a:xfrm>
          <a:prstGeom prst="rect">
            <a:avLst/>
          </a:prstGeom>
          <a:ln w="3175">
            <a:solidFill>
              <a:srgbClr val="AA5D74">
                <a:alpha val="23000"/>
              </a:srgbClr>
            </a:solidFill>
          </a:ln>
          <a:effectLst>
            <a:outerShdw blurRad="50800" dist="38100" dir="5400000" algn="ctr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359188-656E-D80D-3C26-9B7544175DD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59" y="2334029"/>
            <a:ext cx="1963757" cy="1116000"/>
          </a:xfrm>
          <a:prstGeom prst="rect">
            <a:avLst/>
          </a:prstGeom>
          <a:ln w="3175">
            <a:solidFill>
              <a:srgbClr val="AA5D74">
                <a:alpha val="23000"/>
              </a:srgbClr>
            </a:solidFill>
          </a:ln>
          <a:effectLst>
            <a:outerShdw blurRad="50800" dist="38100" dir="5400000" algn="ctr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DC02D2-11C8-7429-B0C6-0FDD9845682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1723" y="2592434"/>
            <a:ext cx="1979006" cy="1116000"/>
          </a:xfrm>
          <a:prstGeom prst="rect">
            <a:avLst/>
          </a:prstGeom>
          <a:ln w="3175">
            <a:solidFill>
              <a:srgbClr val="AA5D74">
                <a:alpha val="23000"/>
              </a:srgbClr>
            </a:solidFill>
          </a:ln>
          <a:effectLst>
            <a:outerShdw blurRad="50800" dist="38100" dir="5400000" algn="ctr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FB7A07-2CA9-FF36-1BE7-C7CED650BA4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5661" y="3202236"/>
            <a:ext cx="2586636" cy="1488063"/>
          </a:xfrm>
          <a:prstGeom prst="rect">
            <a:avLst/>
          </a:prstGeom>
          <a:ln w="3175">
            <a:solidFill>
              <a:srgbClr val="AA5D74">
                <a:alpha val="23000"/>
              </a:srgbClr>
            </a:solidFill>
          </a:ln>
          <a:effectLst>
            <a:outerShdw blurRad="50800" dist="38100" dir="5400000" algn="ctr" rotWithShape="0">
              <a:schemeClr val="bg1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96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DE88E5D-BF09-47AD-8666-73C94B2EA1A2}"/>
              </a:ext>
            </a:extLst>
          </p:cNvPr>
          <p:cNvGrpSpPr/>
          <p:nvPr/>
        </p:nvGrpSpPr>
        <p:grpSpPr>
          <a:xfrm>
            <a:off x="-556824" y="123700"/>
            <a:ext cx="13813726" cy="7703771"/>
            <a:chOff x="-556824" y="123700"/>
            <a:chExt cx="13813726" cy="7703771"/>
          </a:xfrm>
        </p:grpSpPr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5359D3BE-97CC-4107-A04C-E254F4D38AC0}"/>
                </a:ext>
              </a:extLst>
            </p:cNvPr>
            <p:cNvSpPr/>
            <p:nvPr/>
          </p:nvSpPr>
          <p:spPr>
            <a:xfrm rot="21329839">
              <a:off x="7371454" y="2614718"/>
              <a:ext cx="5885448" cy="5212753"/>
            </a:xfrm>
            <a:custGeom>
              <a:avLst/>
              <a:gdLst>
                <a:gd name="connsiteX0" fmla="*/ 3913550 w 5885448"/>
                <a:gd name="connsiteY0" fmla="*/ 16313 h 5212753"/>
                <a:gd name="connsiteX1" fmla="*/ 5808998 w 5885448"/>
                <a:gd name="connsiteY1" fmla="*/ 721508 h 5212753"/>
                <a:gd name="connsiteX2" fmla="*/ 5885448 w 5885448"/>
                <a:gd name="connsiteY2" fmla="*/ 783342 h 5212753"/>
                <a:gd name="connsiteX3" fmla="*/ 5528706 w 5885448"/>
                <a:gd name="connsiteY3" fmla="*/ 5212753 h 5212753"/>
                <a:gd name="connsiteX4" fmla="*/ 533440 w 5885448"/>
                <a:gd name="connsiteY4" fmla="*/ 4819382 h 5212753"/>
                <a:gd name="connsiteX5" fmla="*/ 428530 w 5885448"/>
                <a:gd name="connsiteY5" fmla="*/ 4665707 h 5212753"/>
                <a:gd name="connsiteX6" fmla="*/ 0 w 5885448"/>
                <a:gd name="connsiteY6" fmla="*/ 3159637 h 5212753"/>
                <a:gd name="connsiteX7" fmla="*/ 3550530 w 5885448"/>
                <a:gd name="connsiteY7" fmla="*/ 0 h 5212753"/>
                <a:gd name="connsiteX8" fmla="*/ 3913550 w 5885448"/>
                <a:gd name="connsiteY8" fmla="*/ 16313 h 521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85448" h="5212753">
                  <a:moveTo>
                    <a:pt x="3913550" y="16313"/>
                  </a:moveTo>
                  <a:cubicBezTo>
                    <a:pt x="4629702" y="81035"/>
                    <a:pt x="5282934" y="335158"/>
                    <a:pt x="5808998" y="721508"/>
                  </a:cubicBezTo>
                  <a:lnTo>
                    <a:pt x="5885448" y="783342"/>
                  </a:lnTo>
                  <a:lnTo>
                    <a:pt x="5528706" y="5212753"/>
                  </a:lnTo>
                  <a:lnTo>
                    <a:pt x="533440" y="4819382"/>
                  </a:lnTo>
                  <a:lnTo>
                    <a:pt x="428530" y="4665707"/>
                  </a:lnTo>
                  <a:cubicBezTo>
                    <a:pt x="155237" y="4218008"/>
                    <a:pt x="0" y="3704956"/>
                    <a:pt x="0" y="3159637"/>
                  </a:cubicBezTo>
                  <a:cubicBezTo>
                    <a:pt x="0" y="1414618"/>
                    <a:pt x="1589626" y="0"/>
                    <a:pt x="3550530" y="0"/>
                  </a:cubicBezTo>
                  <a:cubicBezTo>
                    <a:pt x="3673087" y="0"/>
                    <a:pt x="3794192" y="5526"/>
                    <a:pt x="3913550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8D289EFB-768E-44C0-89AF-243F8A337F2D}"/>
                </a:ext>
              </a:extLst>
            </p:cNvPr>
            <p:cNvSpPr/>
            <p:nvPr/>
          </p:nvSpPr>
          <p:spPr>
            <a:xfrm rot="21329839">
              <a:off x="-556824" y="4103912"/>
              <a:ext cx="4054246" cy="3316344"/>
            </a:xfrm>
            <a:custGeom>
              <a:avLst/>
              <a:gdLst>
                <a:gd name="connsiteX0" fmla="*/ 443608 w 3887315"/>
                <a:gd name="connsiteY0" fmla="*/ 13514 h 2917114"/>
                <a:gd name="connsiteX1" fmla="*/ 3876403 w 3887315"/>
                <a:gd name="connsiteY1" fmla="*/ 2838538 h 2917114"/>
                <a:gd name="connsiteX2" fmla="*/ 3887315 w 3887315"/>
                <a:gd name="connsiteY2" fmla="*/ 2917114 h 2917114"/>
                <a:gd name="connsiteX3" fmla="*/ 0 w 3887315"/>
                <a:gd name="connsiteY3" fmla="*/ 2610993 h 2917114"/>
                <a:gd name="connsiteX4" fmla="*/ 214586 w 3887315"/>
                <a:gd name="connsiteY4" fmla="*/ 0 h 2917114"/>
                <a:gd name="connsiteX5" fmla="*/ 247202 w 3887315"/>
                <a:gd name="connsiteY5" fmla="*/ 707 h 2917114"/>
                <a:gd name="connsiteX6" fmla="*/ 443608 w 3887315"/>
                <a:gd name="connsiteY6" fmla="*/ 13514 h 291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87315" h="2917114">
                  <a:moveTo>
                    <a:pt x="443608" y="13514"/>
                  </a:moveTo>
                  <a:cubicBezTo>
                    <a:pt x="2210961" y="167418"/>
                    <a:pt x="3626520" y="1341721"/>
                    <a:pt x="3876403" y="2838538"/>
                  </a:cubicBezTo>
                  <a:lnTo>
                    <a:pt x="3887315" y="2917114"/>
                  </a:lnTo>
                  <a:lnTo>
                    <a:pt x="0" y="2610993"/>
                  </a:lnTo>
                  <a:lnTo>
                    <a:pt x="214586" y="0"/>
                  </a:lnTo>
                  <a:lnTo>
                    <a:pt x="247202" y="707"/>
                  </a:lnTo>
                  <a:cubicBezTo>
                    <a:pt x="313120" y="3572"/>
                    <a:pt x="378602" y="7853"/>
                    <a:pt x="443608" y="13514"/>
                  </a:cubicBezTo>
                  <a:close/>
                </a:path>
              </a:pathLst>
            </a:custGeom>
            <a:solidFill>
              <a:srgbClr val="BC6C6C">
                <a:alpha val="8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EFBAA4-BE93-480E-BC5D-DA9A3C92AA7E}"/>
                </a:ext>
              </a:extLst>
            </p:cNvPr>
            <p:cNvSpPr txBox="1"/>
            <p:nvPr/>
          </p:nvSpPr>
          <p:spPr>
            <a:xfrm>
              <a:off x="312692" y="2452825"/>
              <a:ext cx="1916732" cy="184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Текст разложен по смысловым блокам                и слайдам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Подобрано визуальное отображение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E8061A-6A83-467E-B5FF-221789861787}"/>
                </a:ext>
              </a:extLst>
            </p:cNvPr>
            <p:cNvSpPr txBox="1"/>
            <p:nvPr/>
          </p:nvSpPr>
          <p:spPr>
            <a:xfrm>
              <a:off x="322241" y="661211"/>
              <a:ext cx="4911649" cy="1325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Формирую яркие продающие </a:t>
              </a:r>
            </a:p>
            <a:p>
              <a:pPr>
                <a:lnSpc>
                  <a:spcPct val="6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чек-листы</a:t>
              </a:r>
              <a:endParaRPr lang="ru-RU" sz="4400" dirty="0">
                <a:gradFill flip="none" rotWithShape="1">
                  <a:gsLst>
                    <a:gs pos="34000">
                      <a:srgbClr val="5F4458"/>
                    </a:gs>
                    <a:gs pos="0">
                      <a:srgbClr val="4F4559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pic>
          <p:nvPicPr>
            <p:cNvPr id="4" name="Рисунок 3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272F747C-2D79-4D69-99F2-A59E21A8C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26994" y="3429000"/>
              <a:ext cx="1803692" cy="2498725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8AD8B96-DCF9-4F17-B17B-514C16D17767}"/>
                </a:ext>
              </a:extLst>
            </p:cNvPr>
            <p:cNvSpPr/>
            <p:nvPr/>
          </p:nvSpPr>
          <p:spPr>
            <a:xfrm>
              <a:off x="4632602" y="1206327"/>
              <a:ext cx="1076689" cy="27414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5EAFDB0F-0713-47C5-A7DE-4157D18F848D}"/>
                </a:ext>
              </a:extLst>
            </p:cNvPr>
            <p:cNvGrpSpPr/>
            <p:nvPr/>
          </p:nvGrpSpPr>
          <p:grpSpPr>
            <a:xfrm>
              <a:off x="4368424" y="4086270"/>
              <a:ext cx="7475615" cy="2269648"/>
              <a:chOff x="4265788" y="4086270"/>
              <a:chExt cx="7475615" cy="2269648"/>
            </a:xfrm>
          </p:grpSpPr>
          <p:pic>
            <p:nvPicPr>
              <p:cNvPr id="6" name="Рисунок 5" descr="Изображение выглядит как текст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E031EA78-E055-4660-B3A0-E2FB176B3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265788" y="4086270"/>
                <a:ext cx="1803344" cy="2269648"/>
              </a:xfrm>
              <a:prstGeom prst="rect">
                <a:avLst/>
              </a:prstGeom>
              <a:effectLst>
                <a:outerShdw blurRad="50800" dist="38100" dir="2700000" sx="101000" sy="101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DBB8225B-DB3D-4765-A737-4AF068E918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83885" y="4089015"/>
                <a:ext cx="1779552" cy="2264159"/>
              </a:xfrm>
              <a:prstGeom prst="rect">
                <a:avLst/>
              </a:prstGeom>
              <a:effectLst>
                <a:outerShdw blurRad="50800" dist="38100" dir="2700000" sx="101000" sy="101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F05927FB-47E7-474B-BEEC-6C194AF58E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78190" y="4089015"/>
                <a:ext cx="1776200" cy="2264159"/>
              </a:xfrm>
              <a:prstGeom prst="rect">
                <a:avLst/>
              </a:prstGeom>
              <a:effectLst>
                <a:outerShdw blurRad="50800" dist="38100" dir="2700000" sx="101000" sy="101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66904979-CB36-47CD-ABE2-33BEB314E0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69144" y="4089015"/>
                <a:ext cx="1772259" cy="2264159"/>
              </a:xfrm>
              <a:prstGeom prst="rect">
                <a:avLst/>
              </a:prstGeom>
              <a:effectLst>
                <a:outerShdw blurRad="50800" dist="38100" dir="2700000" sx="101000" sy="101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</p:grpSp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id="{57C397CD-9268-45B1-9196-7F0A187AA899}"/>
                </a:ext>
              </a:extLst>
            </p:cNvPr>
            <p:cNvGrpSpPr/>
            <p:nvPr/>
          </p:nvGrpSpPr>
          <p:grpSpPr>
            <a:xfrm>
              <a:off x="4378079" y="1514219"/>
              <a:ext cx="7491680" cy="2264159"/>
              <a:chOff x="4275443" y="1938478"/>
              <a:chExt cx="7491680" cy="2264159"/>
            </a:xfrm>
          </p:grpSpPr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DF6BDC99-809F-41F4-9244-6F309A9BCC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63431" y="1938478"/>
                <a:ext cx="1803692" cy="2264159"/>
              </a:xfrm>
              <a:prstGeom prst="rect">
                <a:avLst/>
              </a:prstGeom>
              <a:effectLst>
                <a:outerShdw blurRad="50800" dist="38100" dir="2700000" sx="101000" sy="101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  <p:pic>
            <p:nvPicPr>
              <p:cNvPr id="39" name="Рисунок 38" descr="Изображение выглядит как текст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FAE3747-C2C6-419E-93C1-5A24D47A6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67435" y="1938478"/>
                <a:ext cx="1803692" cy="2264159"/>
              </a:xfrm>
              <a:prstGeom prst="rect">
                <a:avLst/>
              </a:prstGeom>
              <a:effectLst>
                <a:outerShdw blurRad="50800" dist="38100" dir="2700000" sx="101000" sy="101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0880E4F4-B742-4140-84F5-D5EE73F64A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71439" y="1938478"/>
                <a:ext cx="1803692" cy="2264159"/>
              </a:xfrm>
              <a:prstGeom prst="rect">
                <a:avLst/>
              </a:prstGeom>
              <a:effectLst>
                <a:outerShdw blurRad="50800" dist="38100" dir="2700000" sx="101000" sy="101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1F580B9D-0AA1-4427-BA7B-83253A66C8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275443" y="1938478"/>
                <a:ext cx="1803692" cy="2264159"/>
              </a:xfrm>
              <a:prstGeom prst="rect">
                <a:avLst/>
              </a:prstGeom>
              <a:effectLst>
                <a:outerShdw blurRad="50800" dist="38100" dir="2700000" sx="101000" sy="101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</p:grpSp>
        <p:sp>
          <p:nvSpPr>
            <p:cNvPr id="15" name="Дуга 14">
              <a:extLst>
                <a:ext uri="{FF2B5EF4-FFF2-40B4-BE49-F238E27FC236}">
                  <a16:creationId xmlns:a16="http://schemas.microsoft.com/office/drawing/2014/main" id="{5B945B95-1D36-4EDB-AD6A-332FD21E91B1}"/>
                </a:ext>
              </a:extLst>
            </p:cNvPr>
            <p:cNvSpPr/>
            <p:nvPr/>
          </p:nvSpPr>
          <p:spPr>
            <a:xfrm rot="18415765" flipH="1">
              <a:off x="3140404" y="2354723"/>
              <a:ext cx="2025154" cy="1305006"/>
            </a:xfrm>
            <a:prstGeom prst="arc">
              <a:avLst>
                <a:gd name="adj1" fmla="val 12478810"/>
                <a:gd name="adj2" fmla="val 18383827"/>
              </a:avLst>
            </a:prstGeom>
            <a:ln w="15875">
              <a:solidFill>
                <a:srgbClr val="AA5D74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69BFD762-82DE-4564-884F-771E96711C17}"/>
                </a:ext>
              </a:extLst>
            </p:cNvPr>
            <p:cNvSpPr/>
            <p:nvPr/>
          </p:nvSpPr>
          <p:spPr>
            <a:xfrm>
              <a:off x="2321728" y="3059415"/>
              <a:ext cx="1360641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1927F6D2-3E64-402C-9662-C567C8B959DF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7671FCE9-DB8A-4A41-AB0B-F2293ED6C05B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62" name="Прямоугольник: скругленные углы 61">
                  <a:extLst>
                    <a:ext uri="{FF2B5EF4-FFF2-40B4-BE49-F238E27FC236}">
                      <a16:creationId xmlns:a16="http://schemas.microsoft.com/office/drawing/2014/main" id="{63C8D682-DBE7-48C0-8B6A-1293DD75FD39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Прямоугольник 62">
                  <a:extLst>
                    <a:ext uri="{FF2B5EF4-FFF2-40B4-BE49-F238E27FC236}">
                      <a16:creationId xmlns:a16="http://schemas.microsoft.com/office/drawing/2014/main" id="{6E7597E4-F93A-4C4B-BE7A-797DE226D8E9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52" name="Группа 51">
                <a:extLst>
                  <a:ext uri="{FF2B5EF4-FFF2-40B4-BE49-F238E27FC236}">
                    <a16:creationId xmlns:a16="http://schemas.microsoft.com/office/drawing/2014/main" id="{2CAAF78E-D1F3-4B8F-ADCC-DAD29AD57ECF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60" name="Прямоугольник: скругленные углы 59">
                  <a:extLst>
                    <a:ext uri="{FF2B5EF4-FFF2-40B4-BE49-F238E27FC236}">
                      <a16:creationId xmlns:a16="http://schemas.microsoft.com/office/drawing/2014/main" id="{AAE2E2D5-A6DA-4026-A3BF-0DF4AFEF6263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" name="Прямоугольник 60">
                  <a:extLst>
                    <a:ext uri="{FF2B5EF4-FFF2-40B4-BE49-F238E27FC236}">
                      <a16:creationId xmlns:a16="http://schemas.microsoft.com/office/drawing/2014/main" id="{5ABDC123-F7F1-4509-B1F4-C0FCF75B1301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53" name="Группа 52">
                <a:extLst>
                  <a:ext uri="{FF2B5EF4-FFF2-40B4-BE49-F238E27FC236}">
                    <a16:creationId xmlns:a16="http://schemas.microsoft.com/office/drawing/2014/main" id="{761977C0-CDB2-4FCB-B3C9-874B4900AC91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58" name="Прямоугольник: скругленные углы 57">
                  <a:extLst>
                    <a:ext uri="{FF2B5EF4-FFF2-40B4-BE49-F238E27FC236}">
                      <a16:creationId xmlns:a16="http://schemas.microsoft.com/office/drawing/2014/main" id="{A52D28A5-A421-4355-95E1-DD1E8420B6FB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59" name="Прямоугольник 58">
                  <a:extLst>
                    <a:ext uri="{FF2B5EF4-FFF2-40B4-BE49-F238E27FC236}">
                      <a16:creationId xmlns:a16="http://schemas.microsoft.com/office/drawing/2014/main" id="{970E055A-E575-4A68-B051-FD7CDA4821A7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54" name="Группа 53">
                <a:extLst>
                  <a:ext uri="{FF2B5EF4-FFF2-40B4-BE49-F238E27FC236}">
                    <a16:creationId xmlns:a16="http://schemas.microsoft.com/office/drawing/2014/main" id="{2D4AB742-79F0-49F8-89E2-6C6953536912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56" name="Прямоугольник: скругленные углы 55">
                  <a:extLst>
                    <a:ext uri="{FF2B5EF4-FFF2-40B4-BE49-F238E27FC236}">
                      <a16:creationId xmlns:a16="http://schemas.microsoft.com/office/drawing/2014/main" id="{136BFEAB-F932-4780-83FB-1BCBB2F4ECCF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D252B70D-3470-4072-ABCC-029EFA1D6B15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55" name="Прямая соединительная линия 54">
                <a:extLst>
                  <a:ext uri="{FF2B5EF4-FFF2-40B4-BE49-F238E27FC236}">
                    <a16:creationId xmlns:a16="http://schemas.microsoft.com/office/drawing/2014/main" id="{E28FB95B-FEFB-483B-9C06-88CFE75903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2704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CE2D987-8CE1-44A7-8252-B53885118148}"/>
              </a:ext>
            </a:extLst>
          </p:cNvPr>
          <p:cNvGrpSpPr/>
          <p:nvPr/>
        </p:nvGrpSpPr>
        <p:grpSpPr>
          <a:xfrm>
            <a:off x="-706116" y="-885062"/>
            <a:ext cx="13847036" cy="8821497"/>
            <a:chOff x="-706116" y="-885062"/>
            <a:chExt cx="13847036" cy="8821497"/>
          </a:xfrm>
        </p:grpSpPr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4E51D906-093E-4987-86D1-B2D6D2737450}"/>
                </a:ext>
              </a:extLst>
            </p:cNvPr>
            <p:cNvSpPr/>
            <p:nvPr/>
          </p:nvSpPr>
          <p:spPr>
            <a:xfrm rot="21329839">
              <a:off x="-706116" y="3011840"/>
              <a:ext cx="5046280" cy="4636438"/>
            </a:xfrm>
            <a:custGeom>
              <a:avLst/>
              <a:gdLst>
                <a:gd name="connsiteX0" fmla="*/ 603180 w 5046280"/>
                <a:gd name="connsiteY0" fmla="*/ 16749 h 4217743"/>
                <a:gd name="connsiteX1" fmla="*/ 5040810 w 5046280"/>
                <a:gd name="connsiteY1" fmla="*/ 4020543 h 4217743"/>
                <a:gd name="connsiteX2" fmla="*/ 5046280 w 5046280"/>
                <a:gd name="connsiteY2" fmla="*/ 4217743 h 4217743"/>
                <a:gd name="connsiteX3" fmla="*/ 0 w 5046280"/>
                <a:gd name="connsiteY3" fmla="*/ 3820354 h 4217743"/>
                <a:gd name="connsiteX4" fmla="*/ 332645 w 5046280"/>
                <a:gd name="connsiteY4" fmla="*/ 0 h 4217743"/>
                <a:gd name="connsiteX5" fmla="*/ 351830 w 5046280"/>
                <a:gd name="connsiteY5" fmla="*/ 415 h 4217743"/>
                <a:gd name="connsiteX6" fmla="*/ 603180 w 5046280"/>
                <a:gd name="connsiteY6" fmla="*/ 16749 h 421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6280" h="4217743">
                  <a:moveTo>
                    <a:pt x="603180" y="16749"/>
                  </a:moveTo>
                  <a:cubicBezTo>
                    <a:pt x="3020920" y="226586"/>
                    <a:pt x="4924215" y="1923613"/>
                    <a:pt x="5040810" y="4020543"/>
                  </a:cubicBezTo>
                  <a:lnTo>
                    <a:pt x="5046280" y="4217743"/>
                  </a:lnTo>
                  <a:lnTo>
                    <a:pt x="0" y="3820354"/>
                  </a:lnTo>
                  <a:lnTo>
                    <a:pt x="332645" y="0"/>
                  </a:lnTo>
                  <a:lnTo>
                    <a:pt x="351830" y="415"/>
                  </a:lnTo>
                  <a:cubicBezTo>
                    <a:pt x="436188" y="4069"/>
                    <a:pt x="519989" y="9529"/>
                    <a:pt x="603180" y="16749"/>
                  </a:cubicBez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D63208C9-FD64-45B4-91DC-BF23C5D5B88D}"/>
                </a:ext>
              </a:extLst>
            </p:cNvPr>
            <p:cNvSpPr/>
            <p:nvPr/>
          </p:nvSpPr>
          <p:spPr>
            <a:xfrm rot="21329839">
              <a:off x="8031353" y="-885062"/>
              <a:ext cx="4903257" cy="3198254"/>
            </a:xfrm>
            <a:custGeom>
              <a:avLst/>
              <a:gdLst>
                <a:gd name="connsiteX0" fmla="*/ 0 w 4531338"/>
                <a:gd name="connsiteY0" fmla="*/ 0 h 3198254"/>
                <a:gd name="connsiteX1" fmla="*/ 4531338 w 4531338"/>
                <a:gd name="connsiteY1" fmla="*/ 405249 h 3198254"/>
                <a:gd name="connsiteX2" fmla="*/ 4324032 w 4531338"/>
                <a:gd name="connsiteY2" fmla="*/ 3037750 h 3198254"/>
                <a:gd name="connsiteX3" fmla="*/ 4151090 w 4531338"/>
                <a:gd name="connsiteY3" fmla="*/ 3091712 h 3198254"/>
                <a:gd name="connsiteX4" fmla="*/ 3333771 w 4531338"/>
                <a:gd name="connsiteY4" fmla="*/ 3198254 h 3198254"/>
                <a:gd name="connsiteX5" fmla="*/ 268 w 4531338"/>
                <a:gd name="connsiteY5" fmla="*/ 5633 h 3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1338" h="3198254">
                  <a:moveTo>
                    <a:pt x="0" y="0"/>
                  </a:moveTo>
                  <a:lnTo>
                    <a:pt x="4531338" y="405249"/>
                  </a:lnTo>
                  <a:lnTo>
                    <a:pt x="4324032" y="3037750"/>
                  </a:lnTo>
                  <a:lnTo>
                    <a:pt x="4151090" y="3091712"/>
                  </a:lnTo>
                  <a:cubicBezTo>
                    <a:pt x="3889493" y="3161302"/>
                    <a:pt x="3615698" y="3198254"/>
                    <a:pt x="3333771" y="3198254"/>
                  </a:cubicBezTo>
                  <a:cubicBezTo>
                    <a:pt x="1598836" y="3198254"/>
                    <a:pt x="171862" y="1798880"/>
                    <a:pt x="268" y="5633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1D4F0495-2207-4D6D-A4B2-471B0888C4C8}"/>
                </a:ext>
              </a:extLst>
            </p:cNvPr>
            <p:cNvSpPr/>
            <p:nvPr/>
          </p:nvSpPr>
          <p:spPr>
            <a:xfrm rot="21329839">
              <a:off x="7255472" y="2723682"/>
              <a:ext cx="5885448" cy="5212753"/>
            </a:xfrm>
            <a:custGeom>
              <a:avLst/>
              <a:gdLst>
                <a:gd name="connsiteX0" fmla="*/ 3913550 w 5885448"/>
                <a:gd name="connsiteY0" fmla="*/ 16313 h 5212753"/>
                <a:gd name="connsiteX1" fmla="*/ 5808998 w 5885448"/>
                <a:gd name="connsiteY1" fmla="*/ 721508 h 5212753"/>
                <a:gd name="connsiteX2" fmla="*/ 5885448 w 5885448"/>
                <a:gd name="connsiteY2" fmla="*/ 783342 h 5212753"/>
                <a:gd name="connsiteX3" fmla="*/ 5528706 w 5885448"/>
                <a:gd name="connsiteY3" fmla="*/ 5212753 h 5212753"/>
                <a:gd name="connsiteX4" fmla="*/ 533440 w 5885448"/>
                <a:gd name="connsiteY4" fmla="*/ 4819382 h 5212753"/>
                <a:gd name="connsiteX5" fmla="*/ 428530 w 5885448"/>
                <a:gd name="connsiteY5" fmla="*/ 4665707 h 5212753"/>
                <a:gd name="connsiteX6" fmla="*/ 0 w 5885448"/>
                <a:gd name="connsiteY6" fmla="*/ 3159637 h 5212753"/>
                <a:gd name="connsiteX7" fmla="*/ 3550530 w 5885448"/>
                <a:gd name="connsiteY7" fmla="*/ 0 h 5212753"/>
                <a:gd name="connsiteX8" fmla="*/ 3913550 w 5885448"/>
                <a:gd name="connsiteY8" fmla="*/ 16313 h 521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85448" h="5212753">
                  <a:moveTo>
                    <a:pt x="3913550" y="16313"/>
                  </a:moveTo>
                  <a:cubicBezTo>
                    <a:pt x="4629702" y="81035"/>
                    <a:pt x="5282934" y="335158"/>
                    <a:pt x="5808998" y="721508"/>
                  </a:cubicBezTo>
                  <a:lnTo>
                    <a:pt x="5885448" y="783342"/>
                  </a:lnTo>
                  <a:lnTo>
                    <a:pt x="5528706" y="5212753"/>
                  </a:lnTo>
                  <a:lnTo>
                    <a:pt x="533440" y="4819382"/>
                  </a:lnTo>
                  <a:lnTo>
                    <a:pt x="428530" y="4665707"/>
                  </a:lnTo>
                  <a:cubicBezTo>
                    <a:pt x="155237" y="4218008"/>
                    <a:pt x="0" y="3704956"/>
                    <a:pt x="0" y="3159637"/>
                  </a:cubicBezTo>
                  <a:cubicBezTo>
                    <a:pt x="0" y="1414618"/>
                    <a:pt x="1589626" y="0"/>
                    <a:pt x="3550530" y="0"/>
                  </a:cubicBezTo>
                  <a:cubicBezTo>
                    <a:pt x="3673087" y="0"/>
                    <a:pt x="3794192" y="5526"/>
                    <a:pt x="3913550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0" name="Дуга 39">
              <a:extLst>
                <a:ext uri="{FF2B5EF4-FFF2-40B4-BE49-F238E27FC236}">
                  <a16:creationId xmlns:a16="http://schemas.microsoft.com/office/drawing/2014/main" id="{96243A51-1B7B-4719-AEC8-956FBD34D674}"/>
                </a:ext>
              </a:extLst>
            </p:cNvPr>
            <p:cNvSpPr/>
            <p:nvPr/>
          </p:nvSpPr>
          <p:spPr>
            <a:xfrm rot="20113421" flipH="1">
              <a:off x="2482873" y="2386664"/>
              <a:ext cx="2604835" cy="1302823"/>
            </a:xfrm>
            <a:prstGeom prst="arc">
              <a:avLst>
                <a:gd name="adj1" fmla="val 14282918"/>
                <a:gd name="adj2" fmla="val 20024062"/>
              </a:avLst>
            </a:prstGeom>
            <a:ln w="15875">
              <a:solidFill>
                <a:srgbClr val="AA5D74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EC2B8A-302A-4503-AEB7-2A7B7373042D}"/>
                </a:ext>
              </a:extLst>
            </p:cNvPr>
            <p:cNvSpPr txBox="1"/>
            <p:nvPr/>
          </p:nvSpPr>
          <p:spPr>
            <a:xfrm>
              <a:off x="342216" y="2772878"/>
              <a:ext cx="2090082" cy="184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Сформирован текст и  разложен по смысловым блокам и слайдам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Подобрано визуальное отображение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FCDDC5-D3DF-435C-A641-AF9DF21FE0CC}"/>
                </a:ext>
              </a:extLst>
            </p:cNvPr>
            <p:cNvSpPr txBox="1"/>
            <p:nvPr/>
          </p:nvSpPr>
          <p:spPr>
            <a:xfrm>
              <a:off x="267245" y="604768"/>
              <a:ext cx="3704087" cy="1732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Реализую </a:t>
              </a:r>
            </a:p>
            <a:p>
              <a:pPr>
                <a:lnSpc>
                  <a:spcPct val="6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чек-листы обучающего типа</a:t>
              </a:r>
              <a:endParaRPr lang="ru-RU" sz="4400" dirty="0">
                <a:gradFill flip="none" rotWithShape="1">
                  <a:gsLst>
                    <a:gs pos="34000">
                      <a:srgbClr val="5F4458"/>
                    </a:gs>
                    <a:gs pos="0">
                      <a:srgbClr val="4F4559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52576B3A-76AD-4EE4-B360-AF3DD21225B8}"/>
                </a:ext>
              </a:extLst>
            </p:cNvPr>
            <p:cNvGrpSpPr/>
            <p:nvPr/>
          </p:nvGrpSpPr>
          <p:grpSpPr>
            <a:xfrm>
              <a:off x="4087935" y="4801779"/>
              <a:ext cx="7760298" cy="1759359"/>
              <a:chOff x="4087935" y="4801779"/>
              <a:chExt cx="7760298" cy="1759359"/>
            </a:xfrm>
          </p:grpSpPr>
          <p:pic>
            <p:nvPicPr>
              <p:cNvPr id="47" name="Рисунок 46" descr="Изображение выглядит как текст, электроника, снимок экран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1B06A995-FACC-4228-8594-6D2BDE0265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94891" y="4801779"/>
                <a:ext cx="1753342" cy="1759359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48" name="Рисунок 47">
                <a:extLst>
                  <a:ext uri="{FF2B5EF4-FFF2-40B4-BE49-F238E27FC236}">
                    <a16:creationId xmlns:a16="http://schemas.microsoft.com/office/drawing/2014/main" id="{BAFD65CE-D25F-47AA-8A58-F0FD882BBD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87935" y="4801779"/>
                <a:ext cx="1753341" cy="175935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49" name="Рисунок 48">
                <a:extLst>
                  <a:ext uri="{FF2B5EF4-FFF2-40B4-BE49-F238E27FC236}">
                    <a16:creationId xmlns:a16="http://schemas.microsoft.com/office/drawing/2014/main" id="{7E03454A-4F0C-434F-ABCC-78F6D4208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69242" y="4801779"/>
                <a:ext cx="1789138" cy="175935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54" name="Рисунок 53">
                <a:extLst>
                  <a:ext uri="{FF2B5EF4-FFF2-40B4-BE49-F238E27FC236}">
                    <a16:creationId xmlns:a16="http://schemas.microsoft.com/office/drawing/2014/main" id="{7F7B3224-B941-4B62-B8EC-1A623ADB9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102859" y="4801779"/>
                <a:ext cx="1765407" cy="175935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</p:grpSp>
        <p:grpSp>
          <p:nvGrpSpPr>
            <p:cNvPr id="70" name="Группа 69">
              <a:extLst>
                <a:ext uri="{FF2B5EF4-FFF2-40B4-BE49-F238E27FC236}">
                  <a16:creationId xmlns:a16="http://schemas.microsoft.com/office/drawing/2014/main" id="{53E0EC83-781F-44DC-B76C-5D9522097C98}"/>
                </a:ext>
              </a:extLst>
            </p:cNvPr>
            <p:cNvGrpSpPr/>
            <p:nvPr/>
          </p:nvGrpSpPr>
          <p:grpSpPr>
            <a:xfrm>
              <a:off x="4087934" y="923303"/>
              <a:ext cx="7766332" cy="1759359"/>
              <a:chOff x="4087934" y="686135"/>
              <a:chExt cx="7766332" cy="1759359"/>
            </a:xfrm>
          </p:grpSpPr>
          <p:pic>
            <p:nvPicPr>
              <p:cNvPr id="71" name="Рисунок 70" descr="Изображение выглядит как текст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864350D3-F607-4D59-AE91-39C81F7F99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87934" y="686135"/>
                <a:ext cx="1753342" cy="1759359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72" name="Рисунок 71">
                <a:extLst>
                  <a:ext uri="{FF2B5EF4-FFF2-40B4-BE49-F238E27FC236}">
                    <a16:creationId xmlns:a16="http://schemas.microsoft.com/office/drawing/2014/main" id="{D3AE5AF7-073C-4A8C-91D3-BC81651DD2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74480" y="686135"/>
                <a:ext cx="1778663" cy="175935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73" name="Рисунок 72">
                <a:extLst>
                  <a:ext uri="{FF2B5EF4-FFF2-40B4-BE49-F238E27FC236}">
                    <a16:creationId xmlns:a16="http://schemas.microsoft.com/office/drawing/2014/main" id="{C0FC5EB3-6017-48B1-B307-4C2658C3BA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8859" y="686135"/>
                <a:ext cx="1765407" cy="175935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74" name="Рисунок 73">
                <a:extLst>
                  <a:ext uri="{FF2B5EF4-FFF2-40B4-BE49-F238E27FC236}">
                    <a16:creationId xmlns:a16="http://schemas.microsoft.com/office/drawing/2014/main" id="{816109A8-A3AF-4F0C-8F4D-954323E091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110166" y="686135"/>
                <a:ext cx="1750792" cy="175935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</p:grpSp>
        <p:grpSp>
          <p:nvGrpSpPr>
            <p:cNvPr id="75" name="Группа 74">
              <a:extLst>
                <a:ext uri="{FF2B5EF4-FFF2-40B4-BE49-F238E27FC236}">
                  <a16:creationId xmlns:a16="http://schemas.microsoft.com/office/drawing/2014/main" id="{4EE764FC-3974-4965-B6ED-E13118E15578}"/>
                </a:ext>
              </a:extLst>
            </p:cNvPr>
            <p:cNvGrpSpPr/>
            <p:nvPr/>
          </p:nvGrpSpPr>
          <p:grpSpPr>
            <a:xfrm>
              <a:off x="4079955" y="2861204"/>
              <a:ext cx="7769829" cy="1762033"/>
              <a:chOff x="4079955" y="2743957"/>
              <a:chExt cx="7769829" cy="1762033"/>
            </a:xfrm>
          </p:grpSpPr>
          <p:pic>
            <p:nvPicPr>
              <p:cNvPr id="76" name="Рисунок 75">
                <a:extLst>
                  <a:ext uri="{FF2B5EF4-FFF2-40B4-BE49-F238E27FC236}">
                    <a16:creationId xmlns:a16="http://schemas.microsoft.com/office/drawing/2014/main" id="{52C0BBD2-F8E3-4731-B5D5-7E1E361C2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79955" y="2743957"/>
                <a:ext cx="1769300" cy="175935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77" name="Рисунок 76">
                <a:extLst>
                  <a:ext uri="{FF2B5EF4-FFF2-40B4-BE49-F238E27FC236}">
                    <a16:creationId xmlns:a16="http://schemas.microsoft.com/office/drawing/2014/main" id="{735F10E7-1631-458A-8937-7FED0DB259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74775" y="2743957"/>
                <a:ext cx="1778072" cy="175935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78" name="Рисунок 77">
                <a:extLst>
                  <a:ext uri="{FF2B5EF4-FFF2-40B4-BE49-F238E27FC236}">
                    <a16:creationId xmlns:a16="http://schemas.microsoft.com/office/drawing/2014/main" id="{0AC7524F-2A2F-4422-A49E-DD2AEB332D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93340" y="2746631"/>
                <a:ext cx="1756444" cy="175935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  <p:pic>
            <p:nvPicPr>
              <p:cNvPr id="79" name="Рисунок 78" descr="Изображение выглядит как текст, фрукт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65B9A3BC-D0D4-42C2-B60D-77E5646FD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108892" y="2743957"/>
                <a:ext cx="1753340" cy="1759359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srgbClr val="4F4559">
                    <a:alpha val="40000"/>
                  </a:srgbClr>
                </a:outerShdw>
              </a:effectLst>
            </p:spPr>
          </p:pic>
        </p:grpSp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DEF40E60-CA10-419D-A145-C797CD596B85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81" name="Группа 80">
                <a:extLst>
                  <a:ext uri="{FF2B5EF4-FFF2-40B4-BE49-F238E27FC236}">
                    <a16:creationId xmlns:a16="http://schemas.microsoft.com/office/drawing/2014/main" id="{FAED0390-DF06-4017-8125-7F601605B5C7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92" name="Прямоугольник: скругленные углы 91">
                  <a:extLst>
                    <a:ext uri="{FF2B5EF4-FFF2-40B4-BE49-F238E27FC236}">
                      <a16:creationId xmlns:a16="http://schemas.microsoft.com/office/drawing/2014/main" id="{FE9DCA87-C978-498A-B569-956FB6C255A0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3" name="Прямоугольник 92">
                  <a:extLst>
                    <a:ext uri="{FF2B5EF4-FFF2-40B4-BE49-F238E27FC236}">
                      <a16:creationId xmlns:a16="http://schemas.microsoft.com/office/drawing/2014/main" id="{5683858E-0C40-40B1-B9FA-670272A75F0F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82" name="Группа 81">
                <a:extLst>
                  <a:ext uri="{FF2B5EF4-FFF2-40B4-BE49-F238E27FC236}">
                    <a16:creationId xmlns:a16="http://schemas.microsoft.com/office/drawing/2014/main" id="{02D9396E-923C-4DF7-88CD-C0DBD7FCFA85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90" name="Прямоугольник: скругленные углы 89">
                  <a:extLst>
                    <a:ext uri="{FF2B5EF4-FFF2-40B4-BE49-F238E27FC236}">
                      <a16:creationId xmlns:a16="http://schemas.microsoft.com/office/drawing/2014/main" id="{FA8AA73C-220E-4640-9240-1E7A05F0C1C9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1" name="Прямоугольник 90">
                  <a:extLst>
                    <a:ext uri="{FF2B5EF4-FFF2-40B4-BE49-F238E27FC236}">
                      <a16:creationId xmlns:a16="http://schemas.microsoft.com/office/drawing/2014/main" id="{B0F82919-2930-411D-BD79-A7C2393A2F01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79E989FE-444E-4CAC-B7A8-C7BF2B4A678B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88" name="Прямоугольник: скругленные углы 87">
                  <a:extLst>
                    <a:ext uri="{FF2B5EF4-FFF2-40B4-BE49-F238E27FC236}">
                      <a16:creationId xmlns:a16="http://schemas.microsoft.com/office/drawing/2014/main" id="{E3D7F890-E312-4942-B8C8-E55A76C95C1C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89" name="Прямоугольник 88">
                  <a:extLst>
                    <a:ext uri="{FF2B5EF4-FFF2-40B4-BE49-F238E27FC236}">
                      <a16:creationId xmlns:a16="http://schemas.microsoft.com/office/drawing/2014/main" id="{62D0DAC8-65C6-4BB9-8A6B-8C284B0D426D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3AE83B2D-F904-4827-9328-120803E94FC9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86" name="Прямоугольник: скругленные углы 85">
                  <a:extLst>
                    <a:ext uri="{FF2B5EF4-FFF2-40B4-BE49-F238E27FC236}">
                      <a16:creationId xmlns:a16="http://schemas.microsoft.com/office/drawing/2014/main" id="{E42B728B-FB1A-4BDD-80B5-106C52BAC508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7" name="Прямоугольник 86">
                  <a:extLst>
                    <a:ext uri="{FF2B5EF4-FFF2-40B4-BE49-F238E27FC236}">
                      <a16:creationId xmlns:a16="http://schemas.microsoft.com/office/drawing/2014/main" id="{511FEE4D-D2EE-4048-8C64-F797A3211A4C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60DFD5F6-2F3B-4E59-90C8-F86D87A82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5058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D8A1DF7-6126-462C-8630-FBA23E60F185}"/>
              </a:ext>
            </a:extLst>
          </p:cNvPr>
          <p:cNvGrpSpPr/>
          <p:nvPr/>
        </p:nvGrpSpPr>
        <p:grpSpPr>
          <a:xfrm>
            <a:off x="-706116" y="-750282"/>
            <a:ext cx="13592245" cy="8398560"/>
            <a:chOff x="-706116" y="-750282"/>
            <a:chExt cx="13592245" cy="8398560"/>
          </a:xfrm>
        </p:grpSpPr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9864F04D-3734-4E4F-96B6-A8D052656DB5}"/>
                </a:ext>
              </a:extLst>
            </p:cNvPr>
            <p:cNvSpPr/>
            <p:nvPr/>
          </p:nvSpPr>
          <p:spPr>
            <a:xfrm rot="21329839">
              <a:off x="-706116" y="3011840"/>
              <a:ext cx="5046280" cy="4636438"/>
            </a:xfrm>
            <a:custGeom>
              <a:avLst/>
              <a:gdLst>
                <a:gd name="connsiteX0" fmla="*/ 603180 w 5046280"/>
                <a:gd name="connsiteY0" fmla="*/ 16749 h 4217743"/>
                <a:gd name="connsiteX1" fmla="*/ 5040810 w 5046280"/>
                <a:gd name="connsiteY1" fmla="*/ 4020543 h 4217743"/>
                <a:gd name="connsiteX2" fmla="*/ 5046280 w 5046280"/>
                <a:gd name="connsiteY2" fmla="*/ 4217743 h 4217743"/>
                <a:gd name="connsiteX3" fmla="*/ 0 w 5046280"/>
                <a:gd name="connsiteY3" fmla="*/ 3820354 h 4217743"/>
                <a:gd name="connsiteX4" fmla="*/ 332645 w 5046280"/>
                <a:gd name="connsiteY4" fmla="*/ 0 h 4217743"/>
                <a:gd name="connsiteX5" fmla="*/ 351830 w 5046280"/>
                <a:gd name="connsiteY5" fmla="*/ 415 h 4217743"/>
                <a:gd name="connsiteX6" fmla="*/ 603180 w 5046280"/>
                <a:gd name="connsiteY6" fmla="*/ 16749 h 421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6280" h="4217743">
                  <a:moveTo>
                    <a:pt x="603180" y="16749"/>
                  </a:moveTo>
                  <a:cubicBezTo>
                    <a:pt x="3020920" y="226586"/>
                    <a:pt x="4924215" y="1923613"/>
                    <a:pt x="5040810" y="4020543"/>
                  </a:cubicBezTo>
                  <a:lnTo>
                    <a:pt x="5046280" y="4217743"/>
                  </a:lnTo>
                  <a:lnTo>
                    <a:pt x="0" y="3820354"/>
                  </a:lnTo>
                  <a:lnTo>
                    <a:pt x="332645" y="0"/>
                  </a:lnTo>
                  <a:lnTo>
                    <a:pt x="351830" y="415"/>
                  </a:lnTo>
                  <a:cubicBezTo>
                    <a:pt x="436188" y="4069"/>
                    <a:pt x="519989" y="9529"/>
                    <a:pt x="603180" y="16749"/>
                  </a:cubicBezTo>
                  <a:close/>
                </a:path>
              </a:pathLst>
            </a:custGeom>
            <a:solidFill>
              <a:srgbClr val="BC6C6C">
                <a:alpha val="11000"/>
              </a:srgbClr>
            </a:solidFill>
            <a:ln>
              <a:noFill/>
            </a:ln>
            <a:effectLst>
              <a:glow rad="723900">
                <a:srgbClr val="E9B1B8">
                  <a:alpha val="7000"/>
                </a:srgbClr>
              </a:glow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AED8CE28-430D-4CD1-B19C-FC53F7DAB789}"/>
                </a:ext>
              </a:extLst>
            </p:cNvPr>
            <p:cNvSpPr/>
            <p:nvPr/>
          </p:nvSpPr>
          <p:spPr>
            <a:xfrm rot="21329839">
              <a:off x="7760805" y="-750282"/>
              <a:ext cx="4903257" cy="3198254"/>
            </a:xfrm>
            <a:custGeom>
              <a:avLst/>
              <a:gdLst>
                <a:gd name="connsiteX0" fmla="*/ 0 w 4531338"/>
                <a:gd name="connsiteY0" fmla="*/ 0 h 3198254"/>
                <a:gd name="connsiteX1" fmla="*/ 4531338 w 4531338"/>
                <a:gd name="connsiteY1" fmla="*/ 405249 h 3198254"/>
                <a:gd name="connsiteX2" fmla="*/ 4324032 w 4531338"/>
                <a:gd name="connsiteY2" fmla="*/ 3037750 h 3198254"/>
                <a:gd name="connsiteX3" fmla="*/ 4151090 w 4531338"/>
                <a:gd name="connsiteY3" fmla="*/ 3091712 h 3198254"/>
                <a:gd name="connsiteX4" fmla="*/ 3333771 w 4531338"/>
                <a:gd name="connsiteY4" fmla="*/ 3198254 h 3198254"/>
                <a:gd name="connsiteX5" fmla="*/ 268 w 4531338"/>
                <a:gd name="connsiteY5" fmla="*/ 5633 h 3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1338" h="3198254">
                  <a:moveTo>
                    <a:pt x="0" y="0"/>
                  </a:moveTo>
                  <a:lnTo>
                    <a:pt x="4531338" y="405249"/>
                  </a:lnTo>
                  <a:lnTo>
                    <a:pt x="4324032" y="3037750"/>
                  </a:lnTo>
                  <a:lnTo>
                    <a:pt x="4151090" y="3091712"/>
                  </a:lnTo>
                  <a:cubicBezTo>
                    <a:pt x="3889493" y="3161302"/>
                    <a:pt x="3615698" y="3198254"/>
                    <a:pt x="3333771" y="3198254"/>
                  </a:cubicBezTo>
                  <a:cubicBezTo>
                    <a:pt x="1598836" y="3198254"/>
                    <a:pt x="171862" y="1798880"/>
                    <a:pt x="268" y="5633"/>
                  </a:cubicBezTo>
                  <a:close/>
                </a:path>
              </a:pathLst>
            </a:custGeom>
            <a:solidFill>
              <a:srgbClr val="FFE181">
                <a:alpha val="15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54" name="Полилиния: фигура 53">
              <a:extLst>
                <a:ext uri="{FF2B5EF4-FFF2-40B4-BE49-F238E27FC236}">
                  <a16:creationId xmlns:a16="http://schemas.microsoft.com/office/drawing/2014/main" id="{E8663476-D7A9-4758-86DC-1D433DF56779}"/>
                </a:ext>
              </a:extLst>
            </p:cNvPr>
            <p:cNvSpPr/>
            <p:nvPr/>
          </p:nvSpPr>
          <p:spPr>
            <a:xfrm rot="21329839">
              <a:off x="7000681" y="2206827"/>
              <a:ext cx="5885448" cy="5212753"/>
            </a:xfrm>
            <a:custGeom>
              <a:avLst/>
              <a:gdLst>
                <a:gd name="connsiteX0" fmla="*/ 3913550 w 5885448"/>
                <a:gd name="connsiteY0" fmla="*/ 16313 h 5212753"/>
                <a:gd name="connsiteX1" fmla="*/ 5808998 w 5885448"/>
                <a:gd name="connsiteY1" fmla="*/ 721508 h 5212753"/>
                <a:gd name="connsiteX2" fmla="*/ 5885448 w 5885448"/>
                <a:gd name="connsiteY2" fmla="*/ 783342 h 5212753"/>
                <a:gd name="connsiteX3" fmla="*/ 5528706 w 5885448"/>
                <a:gd name="connsiteY3" fmla="*/ 5212753 h 5212753"/>
                <a:gd name="connsiteX4" fmla="*/ 533440 w 5885448"/>
                <a:gd name="connsiteY4" fmla="*/ 4819382 h 5212753"/>
                <a:gd name="connsiteX5" fmla="*/ 428530 w 5885448"/>
                <a:gd name="connsiteY5" fmla="*/ 4665707 h 5212753"/>
                <a:gd name="connsiteX6" fmla="*/ 0 w 5885448"/>
                <a:gd name="connsiteY6" fmla="*/ 3159637 h 5212753"/>
                <a:gd name="connsiteX7" fmla="*/ 3550530 w 5885448"/>
                <a:gd name="connsiteY7" fmla="*/ 0 h 5212753"/>
                <a:gd name="connsiteX8" fmla="*/ 3913550 w 5885448"/>
                <a:gd name="connsiteY8" fmla="*/ 16313 h 521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85448" h="5212753">
                  <a:moveTo>
                    <a:pt x="3913550" y="16313"/>
                  </a:moveTo>
                  <a:cubicBezTo>
                    <a:pt x="4629702" y="81035"/>
                    <a:pt x="5282934" y="335158"/>
                    <a:pt x="5808998" y="721508"/>
                  </a:cubicBezTo>
                  <a:lnTo>
                    <a:pt x="5885448" y="783342"/>
                  </a:lnTo>
                  <a:lnTo>
                    <a:pt x="5528706" y="5212753"/>
                  </a:lnTo>
                  <a:lnTo>
                    <a:pt x="533440" y="4819382"/>
                  </a:lnTo>
                  <a:lnTo>
                    <a:pt x="428530" y="4665707"/>
                  </a:lnTo>
                  <a:cubicBezTo>
                    <a:pt x="155237" y="4218008"/>
                    <a:pt x="0" y="3704956"/>
                    <a:pt x="0" y="3159637"/>
                  </a:cubicBezTo>
                  <a:cubicBezTo>
                    <a:pt x="0" y="1414618"/>
                    <a:pt x="1589626" y="0"/>
                    <a:pt x="3550530" y="0"/>
                  </a:cubicBezTo>
                  <a:cubicBezTo>
                    <a:pt x="3673087" y="0"/>
                    <a:pt x="3794192" y="5526"/>
                    <a:pt x="3913550" y="16313"/>
                  </a:cubicBezTo>
                  <a:close/>
                </a:path>
              </a:pathLst>
            </a:custGeom>
            <a:solidFill>
              <a:srgbClr val="6A5D79">
                <a:alpha val="24000"/>
              </a:srgbClr>
            </a:solidFill>
            <a:ln>
              <a:noFill/>
            </a:ln>
            <a:effectLst>
              <a:glow rad="698500">
                <a:srgbClr val="E9B1B8">
                  <a:alpha val="7000"/>
                </a:srgbClr>
              </a:glow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69BFD762-82DE-4564-884F-771E96711C17}"/>
                </a:ext>
              </a:extLst>
            </p:cNvPr>
            <p:cNvSpPr/>
            <p:nvPr/>
          </p:nvSpPr>
          <p:spPr>
            <a:xfrm>
              <a:off x="5949518" y="1675900"/>
              <a:ext cx="1360641" cy="3172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Было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8AD8B96-DCF9-4F17-B17B-514C16D17767}"/>
                </a:ext>
              </a:extLst>
            </p:cNvPr>
            <p:cNvSpPr/>
            <p:nvPr/>
          </p:nvSpPr>
          <p:spPr>
            <a:xfrm>
              <a:off x="8725381" y="1714895"/>
              <a:ext cx="1209412" cy="322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Стало</a:t>
              </a:r>
            </a:p>
          </p:txBody>
        </p:sp>
        <p:sp>
          <p:nvSpPr>
            <p:cNvPr id="15" name="Дуга 14">
              <a:extLst>
                <a:ext uri="{FF2B5EF4-FFF2-40B4-BE49-F238E27FC236}">
                  <a16:creationId xmlns:a16="http://schemas.microsoft.com/office/drawing/2014/main" id="{5B945B95-1D36-4EDB-AD6A-332FD21E91B1}"/>
                </a:ext>
              </a:extLst>
            </p:cNvPr>
            <p:cNvSpPr/>
            <p:nvPr/>
          </p:nvSpPr>
          <p:spPr>
            <a:xfrm rot="1728275" flipH="1">
              <a:off x="7003987" y="1883274"/>
              <a:ext cx="2669062" cy="1771883"/>
            </a:xfrm>
            <a:prstGeom prst="arc">
              <a:avLst>
                <a:gd name="adj1" fmla="val 16875734"/>
                <a:gd name="adj2" fmla="val 20727789"/>
              </a:avLst>
            </a:prstGeom>
            <a:ln w="15875">
              <a:solidFill>
                <a:srgbClr val="AA5D74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EFBAA4-BE93-480E-BC5D-DA9A3C92AA7E}"/>
                </a:ext>
              </a:extLst>
            </p:cNvPr>
            <p:cNvSpPr txBox="1"/>
            <p:nvPr/>
          </p:nvSpPr>
          <p:spPr>
            <a:xfrm>
              <a:off x="305711" y="2343522"/>
              <a:ext cx="2707982" cy="2467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ru-RU" sz="1400" dirty="0">
                  <a:latin typeface="Bahnschrift SemiBold" panose="020B0502040204020203" pitchFamily="34" charset="0"/>
                </a:rPr>
                <a:t>Сделано: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Переформатирована схема взаимодействия, исходя из наглядности    ее изображения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Расставлены акценты     на схеме: выделены важные моменты взаимоотношений</a:t>
              </a:r>
            </a:p>
            <a:p>
              <a:pPr marL="285750" indent="-285750">
                <a:lnSpc>
                  <a:spcPct val="80000"/>
                </a:lnSpc>
                <a:spcAft>
                  <a:spcPts val="800"/>
                </a:spcAft>
                <a:buClr>
                  <a:srgbClr val="C76878"/>
                </a:buClr>
                <a:buSzPct val="123000"/>
                <a:buFont typeface="Wingdings" panose="05000000000000000000" pitchFamily="2" charset="2"/>
                <a:buChar char="q"/>
              </a:pPr>
              <a:r>
                <a:rPr lang="ru-RU" sz="1400" dirty="0">
                  <a:latin typeface="Bahnschrift Light" panose="020B0502040204020203" pitchFamily="34" charset="0"/>
                </a:rPr>
                <a:t>Подобрано визуальное отображение</a:t>
              </a: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F3564E83-10C4-487C-878C-2A10B1FB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7625" y="2062732"/>
              <a:ext cx="3595005" cy="2032095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schemeClr val="bg1">
                  <a:lumMod val="65000"/>
                  <a:alpha val="40000"/>
                </a:schemeClr>
              </a:outerShdw>
            </a:effectLst>
          </p:spPr>
        </p:pic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007C83BA-F0F9-4B8C-BB4E-DABE20F9F987}"/>
                </a:ext>
              </a:extLst>
            </p:cNvPr>
            <p:cNvGrpSpPr/>
            <p:nvPr/>
          </p:nvGrpSpPr>
          <p:grpSpPr>
            <a:xfrm>
              <a:off x="4206665" y="2068086"/>
              <a:ext cx="3555980" cy="2021387"/>
              <a:chOff x="465819" y="4139836"/>
              <a:chExt cx="4330814" cy="2199600"/>
            </a:xfrm>
          </p:grpSpPr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312D59F-F9AC-4303-BA27-A78C506E60D4}"/>
                  </a:ext>
                </a:extLst>
              </p:cNvPr>
              <p:cNvSpPr/>
              <p:nvPr/>
            </p:nvSpPr>
            <p:spPr>
              <a:xfrm>
                <a:off x="465819" y="4139836"/>
                <a:ext cx="4330814" cy="219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89400A3B-21A9-44D5-9397-14D6ADF361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1535" y="4239837"/>
                <a:ext cx="3484566" cy="2074803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960D7D-B7FC-4C57-B618-96AB33C244F8}"/>
                </a:ext>
              </a:extLst>
            </p:cNvPr>
            <p:cNvSpPr txBox="1"/>
            <p:nvPr/>
          </p:nvSpPr>
          <p:spPr>
            <a:xfrm>
              <a:off x="305711" y="303041"/>
              <a:ext cx="242580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dirty="0">
                  <a:solidFill>
                    <a:schemeClr val="tx1">
                      <a:alpha val="23000"/>
                    </a:schemeClr>
                  </a:solidFill>
                  <a:latin typeface="Bahnschrift SemiBold" panose="020B0502040204020203" pitchFamily="34" charset="0"/>
                </a:rPr>
                <a:t>Редизайн слайда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E8061A-6A83-467E-B5FF-221789861787}"/>
                </a:ext>
              </a:extLst>
            </p:cNvPr>
            <p:cNvSpPr txBox="1"/>
            <p:nvPr/>
          </p:nvSpPr>
          <p:spPr>
            <a:xfrm>
              <a:off x="255401" y="628227"/>
              <a:ext cx="5339666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 sz="4400" dirty="0">
                  <a:gradFill>
                    <a:gsLst>
                      <a:gs pos="34000">
                        <a:srgbClr val="5F4458"/>
                      </a:gs>
                      <a:gs pos="0">
                        <a:srgbClr val="4F4559"/>
                      </a:gs>
                      <a:gs pos="68000">
                        <a:srgbClr val="AA5D74"/>
                      </a:gs>
                      <a:gs pos="100000">
                        <a:srgbClr val="C76878"/>
                      </a:gs>
                    </a:gsLst>
                    <a:lin ang="0" scaled="1"/>
                  </a:gradFill>
                  <a:latin typeface="Bahnschrift SemiBold" panose="020B0502040204020203" pitchFamily="34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Делаю сложную схему простой</a:t>
              </a:r>
              <a:endParaRPr lang="ru-RU" sz="4400" dirty="0">
                <a:gradFill flip="none" rotWithShape="1">
                  <a:gsLst>
                    <a:gs pos="34000">
                      <a:srgbClr val="5F4458"/>
                    </a:gs>
                    <a:gs pos="0">
                      <a:srgbClr val="4F4559"/>
                    </a:gs>
                    <a:gs pos="68000">
                      <a:srgbClr val="AA5D74"/>
                    </a:gs>
                    <a:gs pos="100000">
                      <a:srgbClr val="C76878"/>
                    </a:gs>
                  </a:gsLst>
                  <a:lin ang="0" scaled="1"/>
                  <a:tileRect/>
                </a:gradFill>
                <a:latin typeface="Bahnschrift SemiBold" panose="020B0502040204020203" pitchFamily="34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802AD3F2-F81F-4408-B115-D9A96550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9012" y="4450911"/>
              <a:ext cx="3591287" cy="2021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B33B57B6-21D3-45D9-BA83-C6D68DA37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7625" y="4450912"/>
              <a:ext cx="3589413" cy="2021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21885755-33A8-426D-A1D1-0A78046115B8}"/>
                </a:ext>
              </a:extLst>
            </p:cNvPr>
            <p:cNvGrpSpPr/>
            <p:nvPr/>
          </p:nvGrpSpPr>
          <p:grpSpPr>
            <a:xfrm>
              <a:off x="6510096" y="123700"/>
              <a:ext cx="5557324" cy="381126"/>
              <a:chOff x="6510096" y="123700"/>
              <a:chExt cx="5557324" cy="381126"/>
            </a:xfrm>
          </p:grpSpPr>
          <p:grpSp>
            <p:nvGrpSpPr>
              <p:cNvPr id="37" name="Группа 36">
                <a:extLst>
                  <a:ext uri="{FF2B5EF4-FFF2-40B4-BE49-F238E27FC236}">
                    <a16:creationId xmlns:a16="http://schemas.microsoft.com/office/drawing/2014/main" id="{D38301AE-4678-406B-9FCE-B0819957683A}"/>
                  </a:ext>
                </a:extLst>
              </p:cNvPr>
              <p:cNvGrpSpPr/>
              <p:nvPr/>
            </p:nvGrpSpPr>
            <p:grpSpPr>
              <a:xfrm>
                <a:off x="6510096" y="123700"/>
                <a:ext cx="1270203" cy="307082"/>
                <a:chOff x="4371413" y="70589"/>
                <a:chExt cx="1829101" cy="327928"/>
              </a:xfrm>
            </p:grpSpPr>
            <p:sp>
              <p:nvSpPr>
                <p:cNvPr id="51" name="Прямоугольник: скругленные углы 50">
                  <a:extLst>
                    <a:ext uri="{FF2B5EF4-FFF2-40B4-BE49-F238E27FC236}">
                      <a16:creationId xmlns:a16="http://schemas.microsoft.com/office/drawing/2014/main" id="{3712B33F-47D3-4115-A7E2-26F8A731A33C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5A9A618B-8932-42DB-AF45-D995AC1E9B95}"/>
                    </a:ext>
                  </a:extLst>
                </p:cNvPr>
                <p:cNvSpPr/>
                <p:nvPr/>
              </p:nvSpPr>
              <p:spPr>
                <a:xfrm>
                  <a:off x="4735761" y="70589"/>
                  <a:ext cx="1111196" cy="3279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Обо мне</a:t>
                  </a:r>
                </a:p>
              </p:txBody>
            </p:sp>
          </p:grpSp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CABA3471-0594-4516-B84D-77B1473305CA}"/>
                  </a:ext>
                </a:extLst>
              </p:cNvPr>
              <p:cNvGrpSpPr/>
              <p:nvPr/>
            </p:nvGrpSpPr>
            <p:grpSpPr>
              <a:xfrm>
                <a:off x="9171637" y="133697"/>
                <a:ext cx="1270203" cy="299528"/>
                <a:chOff x="4371413" y="70276"/>
                <a:chExt cx="1829101" cy="319862"/>
              </a:xfrm>
            </p:grpSpPr>
            <p:sp>
              <p:nvSpPr>
                <p:cNvPr id="49" name="Прямоугольник: скругленные углы 48">
                  <a:extLst>
                    <a:ext uri="{FF2B5EF4-FFF2-40B4-BE49-F238E27FC236}">
                      <a16:creationId xmlns:a16="http://schemas.microsoft.com/office/drawing/2014/main" id="{3F88A8E4-DBE1-4D8E-B98E-707EC6267F08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0" name="Прямоугольник 49">
                  <a:extLst>
                    <a:ext uri="{FF2B5EF4-FFF2-40B4-BE49-F238E27FC236}">
                      <a16:creationId xmlns:a16="http://schemas.microsoft.com/office/drawing/2014/main" id="{211A3590-5437-448C-8AD6-C8B42DFB1125}"/>
                    </a:ext>
                  </a:extLst>
                </p:cNvPr>
                <p:cNvSpPr/>
                <p:nvPr/>
              </p:nvSpPr>
              <p:spPr>
                <a:xfrm>
                  <a:off x="4573494" y="70276"/>
                  <a:ext cx="1421171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Как начать</a:t>
                  </a:r>
                </a:p>
              </p:txBody>
            </p:sp>
          </p:grpSp>
          <p:grpSp>
            <p:nvGrpSpPr>
              <p:cNvPr id="39" name="Группа 38">
                <a:extLst>
                  <a:ext uri="{FF2B5EF4-FFF2-40B4-BE49-F238E27FC236}">
                    <a16:creationId xmlns:a16="http://schemas.microsoft.com/office/drawing/2014/main" id="{BAEE75CA-41E8-40A6-B47D-B305E1E43448}"/>
                  </a:ext>
                </a:extLst>
              </p:cNvPr>
              <p:cNvGrpSpPr/>
              <p:nvPr/>
            </p:nvGrpSpPr>
            <p:grpSpPr>
              <a:xfrm>
                <a:off x="7846355" y="133697"/>
                <a:ext cx="1270203" cy="297085"/>
                <a:chOff x="4371413" y="77265"/>
                <a:chExt cx="1829101" cy="317253"/>
              </a:xfrm>
            </p:grpSpPr>
            <p:sp>
              <p:nvSpPr>
                <p:cNvPr id="47" name="Прямоугольник: скругленные углы 46">
                  <a:extLst>
                    <a:ext uri="{FF2B5EF4-FFF2-40B4-BE49-F238E27FC236}">
                      <a16:creationId xmlns:a16="http://schemas.microsoft.com/office/drawing/2014/main" id="{B1E6FFAF-BA49-4F24-A0E8-E50F48A76AF7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/>
                </a:p>
              </p:txBody>
            </p:sp>
            <p:sp>
              <p:nvSpPr>
                <p:cNvPr id="48" name="Прямоугольник 47">
                  <a:extLst>
                    <a:ext uri="{FF2B5EF4-FFF2-40B4-BE49-F238E27FC236}">
                      <a16:creationId xmlns:a16="http://schemas.microsoft.com/office/drawing/2014/main" id="{F049F3A8-1C18-4693-8F10-973C0FB4A41D}"/>
                    </a:ext>
                  </a:extLst>
                </p:cNvPr>
                <p:cNvSpPr/>
                <p:nvPr/>
              </p:nvSpPr>
              <p:spPr>
                <a:xfrm>
                  <a:off x="4693143" y="77265"/>
                  <a:ext cx="1190812" cy="317253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Bahnschrift" panose="020B0502040204020203" pitchFamily="34" charset="0"/>
                    </a:rPr>
                    <a:t>Примеры</a:t>
                  </a:r>
                </a:p>
              </p:txBody>
            </p:sp>
          </p:grpSp>
          <p:grpSp>
            <p:nvGrpSpPr>
              <p:cNvPr id="40" name="Группа 39">
                <a:extLst>
                  <a:ext uri="{FF2B5EF4-FFF2-40B4-BE49-F238E27FC236}">
                    <a16:creationId xmlns:a16="http://schemas.microsoft.com/office/drawing/2014/main" id="{C51A6633-95A4-4DDB-8828-FB4DEF7C74ED}"/>
                  </a:ext>
                </a:extLst>
              </p:cNvPr>
              <p:cNvGrpSpPr/>
              <p:nvPr/>
            </p:nvGrpSpPr>
            <p:grpSpPr>
              <a:xfrm>
                <a:off x="10494302" y="141225"/>
                <a:ext cx="1270203" cy="292985"/>
                <a:chOff x="4371413" y="77264"/>
                <a:chExt cx="1829101" cy="312874"/>
              </a:xfrm>
            </p:grpSpPr>
            <p:sp>
              <p:nvSpPr>
                <p:cNvPr id="42" name="Прямоугольник: скругленные углы 41">
                  <a:extLst>
                    <a:ext uri="{FF2B5EF4-FFF2-40B4-BE49-F238E27FC236}">
                      <a16:creationId xmlns:a16="http://schemas.microsoft.com/office/drawing/2014/main" id="{E7A4AA70-237B-4D13-B902-D904DB564B1B}"/>
                    </a:ext>
                  </a:extLst>
                </p:cNvPr>
                <p:cNvSpPr/>
                <p:nvPr/>
              </p:nvSpPr>
              <p:spPr>
                <a:xfrm>
                  <a:off x="4371413" y="124092"/>
                  <a:ext cx="1829101" cy="26604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4F465B">
                        <a:lumMod val="99000"/>
                      </a:srgbClr>
                    </a:gs>
                    <a:gs pos="16000">
                      <a:srgbClr val="784355"/>
                    </a:gs>
                    <a:gs pos="56000">
                      <a:srgbClr val="A05A72"/>
                    </a:gs>
                    <a:gs pos="100000">
                      <a:srgbClr val="D96E7B"/>
                    </a:gs>
                  </a:gsLst>
                  <a:lin ang="0" scaled="1"/>
                  <a:tileRect/>
                </a:gra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E6BF3159-979C-4D1F-8460-BF8E19845E06}"/>
                    </a:ext>
                  </a:extLst>
                </p:cNvPr>
                <p:cNvSpPr/>
                <p:nvPr/>
              </p:nvSpPr>
              <p:spPr>
                <a:xfrm>
                  <a:off x="4688672" y="77264"/>
                  <a:ext cx="1421172" cy="306072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200" dirty="0">
                      <a:solidFill>
                        <a:schemeClr val="bg1">
                          <a:lumMod val="50000"/>
                        </a:schemeClr>
                      </a:solidFill>
                      <a:latin typeface="Bahnschrift" panose="020B0502040204020203" pitchFamily="34" charset="0"/>
                    </a:rPr>
                    <a:t>Контакты</a:t>
                  </a:r>
                </a:p>
              </p:txBody>
            </p:sp>
          </p:grp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CA753D26-8434-4FA9-A965-FF41992DF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000" y="504826"/>
                <a:ext cx="5241420" cy="0"/>
              </a:xfrm>
              <a:prstGeom prst="line">
                <a:avLst/>
              </a:prstGeom>
              <a:ln w="15875">
                <a:solidFill>
                  <a:srgbClr val="5F4458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350573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5222</TotalTime>
  <Words>601</Words>
  <Application>Microsoft Office PowerPoint</Application>
  <PresentationFormat>Широкоэкранный</PresentationFormat>
  <Paragraphs>208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Bahnschrift</vt:lpstr>
      <vt:lpstr>Bahnschrift Light</vt:lpstr>
      <vt:lpstr>Bahnschrift SemiBold</vt:lpstr>
      <vt:lpstr>Berlin Sans FB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13819</dc:creator>
  <cp:lastModifiedBy>13819</cp:lastModifiedBy>
  <cp:revision>265</cp:revision>
  <dcterms:created xsi:type="dcterms:W3CDTF">2022-03-06T15:50:31Z</dcterms:created>
  <dcterms:modified xsi:type="dcterms:W3CDTF">2023-12-01T05:51:28Z</dcterms:modified>
</cp:coreProperties>
</file>